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58" r:id="rId5"/>
    <p:sldId id="272" r:id="rId6"/>
    <p:sldId id="271" r:id="rId7"/>
    <p:sldId id="259" r:id="rId8"/>
    <p:sldId id="260" r:id="rId9"/>
    <p:sldId id="261" r:id="rId10"/>
    <p:sldId id="263" r:id="rId11"/>
    <p:sldId id="264"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3548" autoAdjust="0"/>
  </p:normalViewPr>
  <p:slideViewPr>
    <p:cSldViewPr>
      <p:cViewPr varScale="1">
        <p:scale>
          <a:sx n="68" d="100"/>
          <a:sy n="68" d="100"/>
        </p:scale>
        <p:origin x="-14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7355860"/>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Literary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Rhyme Scheme</a:t>
            </a:r>
            <a:r>
              <a:rPr kumimoji="0" lang="en-US" b="0" i="0" u="none" strike="noStrike" cap="none" normalizeH="0" baseline="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abab</a:t>
            </a:r>
            <a:r>
              <a:rPr kumimoji="0" lang="en-US" b="0" i="0" u="none" strike="noStrike" cap="none" normalizeH="0" baseline="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cdcd</a:t>
            </a:r>
            <a:endParaRPr kumimoji="0" lang="en-US"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Alliteration</a:t>
            </a:r>
            <a:r>
              <a:rPr kumimoji="0" lang="en-US" b="0" i="0" u="none" strike="noStrike" cap="none" normalizeH="0" baseline="0" dirty="0" smtClean="0">
                <a:ln>
                  <a:noFill/>
                </a:ln>
                <a:effectLst/>
                <a:latin typeface="Arial" pitchFamily="34" charset="0"/>
                <a:ea typeface="Times New Roman" pitchFamily="18" charset="0"/>
                <a:cs typeface="Arial" pitchFamily="34" charset="0"/>
              </a:rPr>
              <a:t>- the occurrence of the same letter or sound at the beginning of adjacent or closely connected words.</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The instances of alliteration are as follows-</a:t>
            </a:r>
            <a:endParaRPr kumimoji="0" lang="en-US" b="0" i="0" u="none" strike="noStrike" cap="none" normalizeH="0" baseline="0" dirty="0" smtClean="0">
              <a:ln>
                <a:noFill/>
              </a:ln>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romanLcPeriod"/>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H</a:t>
            </a:r>
            <a:r>
              <a:rPr kumimoji="0" lang="en-US" b="0" i="0" u="none" strike="noStrike" cap="none" normalizeH="0" baseline="0" dirty="0" smtClean="0">
                <a:ln>
                  <a:noFill/>
                </a:ln>
                <a:effectLst/>
                <a:latin typeface="Arial" pitchFamily="34" charset="0"/>
                <a:ea typeface="Times New Roman" pitchFamily="18" charset="0"/>
                <a:cs typeface="Arial" pitchFamily="34" charset="0"/>
              </a:rPr>
              <a:t>as given my </a:t>
            </a:r>
            <a:r>
              <a:rPr kumimoji="0" lang="en-US" b="1" i="0" u="none" strike="noStrike" cap="none" normalizeH="0" baseline="0" dirty="0" smtClean="0">
                <a:ln>
                  <a:noFill/>
                </a:ln>
                <a:effectLst/>
                <a:latin typeface="Arial" pitchFamily="34" charset="0"/>
                <a:ea typeface="Times New Roman" pitchFamily="18" charset="0"/>
                <a:cs typeface="Arial" pitchFamily="34" charset="0"/>
              </a:rPr>
              <a:t>h</a:t>
            </a:r>
            <a:r>
              <a:rPr kumimoji="0" lang="en-US" b="0" i="0" u="none" strike="noStrike" cap="none" normalizeH="0" baseline="0" dirty="0" smtClean="0">
                <a:ln>
                  <a:noFill/>
                </a:ln>
                <a:effectLst/>
                <a:latin typeface="Arial" pitchFamily="34" charset="0"/>
                <a:ea typeface="Times New Roman" pitchFamily="18" charset="0"/>
                <a:cs typeface="Arial" pitchFamily="34" charset="0"/>
              </a:rPr>
              <a:t>eart</a:t>
            </a:r>
            <a:endParaRPr kumimoji="0" lang="en-US" b="0" i="0" u="none" strike="noStrike" cap="none" normalizeH="0" baseline="0" dirty="0" smtClean="0">
              <a:ln>
                <a:noFill/>
              </a:ln>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romanLcPeriod"/>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And </a:t>
            </a:r>
            <a:r>
              <a:rPr kumimoji="0" lang="en-US" b="1" i="0" u="none" strike="noStrike" cap="none" normalizeH="0" baseline="0" dirty="0" smtClean="0">
                <a:ln>
                  <a:noFill/>
                </a:ln>
                <a:effectLst/>
                <a:latin typeface="Arial" pitchFamily="34" charset="0"/>
                <a:ea typeface="Times New Roman" pitchFamily="18" charset="0"/>
                <a:cs typeface="Arial" pitchFamily="34" charset="0"/>
              </a:rPr>
              <a:t>s</a:t>
            </a:r>
            <a:r>
              <a:rPr kumimoji="0" lang="en-US" b="0" i="0" u="none" strike="noStrike" cap="none" normalizeH="0" baseline="0" dirty="0" smtClean="0">
                <a:ln>
                  <a:noFill/>
                </a:ln>
                <a:effectLst/>
                <a:latin typeface="Arial" pitchFamily="34" charset="0"/>
                <a:ea typeface="Times New Roman" pitchFamily="18" charset="0"/>
                <a:cs typeface="Arial" pitchFamily="34" charset="0"/>
              </a:rPr>
              <a:t>aved </a:t>
            </a:r>
            <a:r>
              <a:rPr kumimoji="0" lang="en-US" b="1" i="0" u="none" strike="noStrike" cap="none" normalizeH="0" baseline="0" dirty="0" smtClean="0">
                <a:ln>
                  <a:noFill/>
                </a:ln>
                <a:effectLst/>
                <a:latin typeface="Arial" pitchFamily="34" charset="0"/>
                <a:ea typeface="Times New Roman" pitchFamily="18" charset="0"/>
                <a:cs typeface="Arial" pitchFamily="34" charset="0"/>
              </a:rPr>
              <a:t>s</a:t>
            </a:r>
            <a:r>
              <a:rPr kumimoji="0" lang="en-US" b="0" i="0" u="none" strike="noStrike" cap="none" normalizeH="0" baseline="0" dirty="0" smtClean="0">
                <a:ln>
                  <a:noFill/>
                </a:ln>
                <a:effectLst/>
                <a:latin typeface="Arial" pitchFamily="34" charset="0"/>
                <a:ea typeface="Times New Roman" pitchFamily="18" charset="0"/>
                <a:cs typeface="Arial" pitchFamily="34" charset="0"/>
              </a:rPr>
              <a:t>ome </a:t>
            </a:r>
            <a:r>
              <a:rPr kumimoji="0" lang="en-US" b="0" i="0" u="none" strike="noStrike" cap="none" normalizeH="0" baseline="0" dirty="0" smtClean="0">
                <a:ln>
                  <a:noFill/>
                </a:ln>
                <a:effectLst/>
                <a:latin typeface="Arial" pitchFamily="34" charset="0"/>
                <a:ea typeface="Times New Roman" pitchFamily="18" charset="0"/>
                <a:cs typeface="Arial" pitchFamily="34" charset="0"/>
              </a:rPr>
              <a:t>part</a:t>
            </a:r>
          </a:p>
          <a:p>
            <a:pPr marL="457200" marR="0" lvl="1" indent="0" algn="l" defTabSz="914400" rtl="0" eaLnBrk="0" fontAlgn="base" latinLnBrk="0" hangingPunct="0">
              <a:lnSpc>
                <a:spcPct val="100000"/>
              </a:lnSpc>
              <a:spcBef>
                <a:spcPct val="0"/>
              </a:spcBef>
              <a:spcAft>
                <a:spcPct val="0"/>
              </a:spcAft>
              <a:buClrTx/>
              <a:buSzTx/>
              <a:tabLst/>
            </a:pPr>
            <a:endParaRPr kumimoji="0" lang="en-US" sz="1000" b="0" i="0" u="none" strike="noStrike" cap="none" normalizeH="0" baseline="0" dirty="0" smtClean="0">
              <a:ln>
                <a:noFill/>
              </a:ln>
              <a:effectLst/>
              <a:latin typeface="Arial" pitchFamily="34" charset="0"/>
              <a:ea typeface="Times New Roman" pitchFamily="18" charset="0"/>
              <a:cs typeface="Arial" pitchFamily="34" charset="0"/>
            </a:endParaRPr>
          </a:p>
          <a:p>
            <a:pPr lvl="0"/>
            <a:r>
              <a:rPr lang="en-US" dirty="0" smtClean="0">
                <a:latin typeface="Arial" pitchFamily="34" charset="0"/>
                <a:cs typeface="Arial" pitchFamily="34" charset="0"/>
              </a:rPr>
              <a:t>*</a:t>
            </a:r>
            <a:r>
              <a:rPr lang="en-US" b="1" dirty="0" smtClean="0">
                <a:latin typeface="Arial" pitchFamily="34" charset="0"/>
                <a:cs typeface="Arial" pitchFamily="34" charset="0"/>
              </a:rPr>
              <a:t>I</a:t>
            </a:r>
            <a:r>
              <a:rPr lang="en-US" b="1" dirty="0" smtClean="0">
                <a:latin typeface="Arial" pitchFamily="34" charset="0"/>
                <a:cs typeface="Arial" pitchFamily="34" charset="0"/>
              </a:rPr>
              <a:t>nversion</a:t>
            </a:r>
            <a:r>
              <a:rPr lang="en-US" dirty="0" smtClean="0">
                <a:latin typeface="Arial" pitchFamily="34" charset="0"/>
                <a:cs typeface="Arial" pitchFamily="34" charset="0"/>
              </a:rPr>
              <a:t> </a:t>
            </a:r>
            <a:r>
              <a:rPr lang="en-US" dirty="0" smtClean="0">
                <a:latin typeface="Arial" pitchFamily="34" charset="0"/>
                <a:cs typeface="Arial" pitchFamily="34" charset="0"/>
              </a:rPr>
              <a:t>- when the structure of a sentence is changed by the poet to create rhyme, this poetic license is called inversion. In stanza 1, inversion can be seen</a:t>
            </a:r>
            <a:r>
              <a:rPr lang="en-US" dirty="0" smtClean="0">
                <a:latin typeface="Arial" pitchFamily="34" charset="0"/>
                <a:cs typeface="Arial" pitchFamily="34" charset="0"/>
              </a:rPr>
              <a:t>.</a:t>
            </a:r>
          </a:p>
          <a:p>
            <a:pPr lvl="0"/>
            <a:endParaRPr lang="en-US" dirty="0" smtClean="0">
              <a:latin typeface="Arial" pitchFamily="34" charset="0"/>
              <a:cs typeface="Arial" pitchFamily="34" charset="0"/>
            </a:endParaRPr>
          </a:p>
          <a:p>
            <a:pPr lvl="0"/>
            <a:endParaRPr lang="en-US" sz="1000" dirty="0" smtClean="0">
              <a:latin typeface="Arial" pitchFamily="34" charset="0"/>
              <a:cs typeface="Arial" pitchFamily="34" charset="0"/>
            </a:endParaRPr>
          </a:p>
          <a:p>
            <a:pPr lvl="0"/>
            <a:r>
              <a:rPr lang="en-US" dirty="0" smtClean="0">
                <a:latin typeface="Arial" pitchFamily="34" charset="0"/>
                <a:cs typeface="Arial" pitchFamily="34" charset="0"/>
              </a:rPr>
              <a:t>*</a:t>
            </a:r>
            <a:r>
              <a:rPr lang="en-US" b="1" dirty="0" smtClean="0">
                <a:latin typeface="Arial" pitchFamily="34" charset="0"/>
                <a:cs typeface="Arial" pitchFamily="34" charset="0"/>
              </a:rPr>
              <a:t>A</a:t>
            </a:r>
            <a:r>
              <a:rPr lang="en-US" b="1" dirty="0" smtClean="0">
                <a:latin typeface="Arial" pitchFamily="34" charset="0"/>
                <a:cs typeface="Arial" pitchFamily="34" charset="0"/>
              </a:rPr>
              <a:t>ssonance</a:t>
            </a:r>
            <a:r>
              <a:rPr lang="en-US" dirty="0" smtClean="0">
                <a:latin typeface="Arial" pitchFamily="34" charset="0"/>
                <a:cs typeface="Arial" pitchFamily="34" charset="0"/>
              </a:rPr>
              <a:t> </a:t>
            </a:r>
            <a:r>
              <a:rPr lang="en-US" dirty="0" smtClean="0">
                <a:latin typeface="Arial" pitchFamily="34" charset="0"/>
                <a:cs typeface="Arial" pitchFamily="34" charset="0"/>
              </a:rPr>
              <a:t>- the prominence of a vowel sound throughout a line is called assonance. In stanza 1, line 2 -  “Shook down on me” - ‘o’ sound is prominent</a:t>
            </a:r>
            <a:r>
              <a:rPr lang="en-US" dirty="0" smtClean="0">
                <a:latin typeface="Arial" pitchFamily="34" charset="0"/>
                <a:cs typeface="Arial" pitchFamily="34" charset="0"/>
              </a:rPr>
              <a:t>.</a:t>
            </a:r>
          </a:p>
          <a:p>
            <a:pPr lvl="0"/>
            <a:endParaRPr lang="en-US" dirty="0" smtClean="0">
              <a:latin typeface="Arial" pitchFamily="34" charset="0"/>
              <a:cs typeface="Arial" pitchFamily="34" charset="0"/>
            </a:endParaRPr>
          </a:p>
          <a:p>
            <a:r>
              <a:rPr lang="en-US" dirty="0" smtClean="0">
                <a:latin typeface="Arial" pitchFamily="34" charset="0"/>
                <a:cs typeface="Arial" pitchFamily="34" charset="0"/>
              </a:rPr>
              <a:t>*</a:t>
            </a:r>
            <a:r>
              <a:rPr lang="en-US" b="1" dirty="0" smtClean="0">
                <a:latin typeface="Arial" pitchFamily="34" charset="0"/>
                <a:cs typeface="Arial" pitchFamily="34" charset="0"/>
              </a:rPr>
              <a:t>E</a:t>
            </a:r>
            <a:r>
              <a:rPr lang="en-US" b="1" dirty="0" smtClean="0">
                <a:latin typeface="Arial" pitchFamily="34" charset="0"/>
                <a:cs typeface="Arial" pitchFamily="34" charset="0"/>
              </a:rPr>
              <a:t>njambment</a:t>
            </a:r>
            <a:r>
              <a:rPr lang="en-US" dirty="0" smtClean="0">
                <a:latin typeface="Arial" pitchFamily="34" charset="0"/>
                <a:cs typeface="Arial" pitchFamily="34" charset="0"/>
              </a:rPr>
              <a:t> </a:t>
            </a:r>
            <a:r>
              <a:rPr lang="en-US" dirty="0" smtClean="0">
                <a:latin typeface="Arial" pitchFamily="34" charset="0"/>
                <a:cs typeface="Arial" pitchFamily="34" charset="0"/>
              </a:rPr>
              <a:t>- when the same sentence continues to the next line without the use of any punctuation marks, it is called enjambment. It has been used </a:t>
            </a:r>
            <a:r>
              <a:rPr lang="en-US" dirty="0" smtClean="0">
                <a:latin typeface="Arial" pitchFamily="34" charset="0"/>
                <a:cs typeface="Arial" pitchFamily="34" charset="0"/>
              </a:rPr>
              <a:t>throughout </a:t>
            </a:r>
            <a:r>
              <a:rPr lang="en-US" dirty="0" smtClean="0">
                <a:latin typeface="Arial" pitchFamily="34" charset="0"/>
                <a:cs typeface="Arial" pitchFamily="34" charset="0"/>
              </a:rPr>
              <a:t>the poem</a:t>
            </a:r>
            <a:r>
              <a:rPr lang="en-US" dirty="0" smtClean="0">
                <a:latin typeface="Arial" pitchFamily="34" charset="0"/>
                <a:cs typeface="Arial" pitchFamily="34" charset="0"/>
              </a:rPr>
              <a:t>.</a:t>
            </a:r>
          </a:p>
          <a:p>
            <a:endParaRPr kumimoji="0" lang="en-US" b="0" i="0" u="none" strike="noStrike" cap="none" normalizeH="0" baseline="0" dirty="0" smtClean="0">
              <a:ln>
                <a:noFill/>
              </a:ln>
              <a:effectLst/>
              <a:latin typeface="Arial" pitchFamily="34" charset="0"/>
              <a:cs typeface="Arial" pitchFamily="34" charset="0"/>
            </a:endParaRPr>
          </a:p>
          <a:p>
            <a:endParaRPr lang="en-US" dirty="0" smtClean="0">
              <a:latin typeface="Arial" pitchFamily="34" charset="0"/>
              <a:cs typeface="Arial" pitchFamily="34" charset="0"/>
            </a:endParaRPr>
          </a:p>
          <a:p>
            <a:endParaRPr kumimoji="0" lang="en-US" b="0" i="0" u="none" strike="noStrike" cap="none" normalizeH="0" baseline="0" dirty="0" smtClean="0">
              <a:ln>
                <a:noFill/>
              </a:ln>
              <a:effectLst/>
              <a:latin typeface="Arial" pitchFamily="34" charset="0"/>
              <a:cs typeface="Arial" pitchFamily="34" charset="0"/>
            </a:endParaRPr>
          </a:p>
          <a:p>
            <a:endParaRPr lang="en-US" dirty="0" smtClean="0">
              <a:latin typeface="Arial" pitchFamily="34" charset="0"/>
              <a:cs typeface="Arial" pitchFamily="34" charset="0"/>
            </a:endParaRPr>
          </a:p>
          <a:p>
            <a:endParaRPr kumimoji="0" lang="en-US" b="0" i="0" u="none" strike="noStrike" cap="none" normalizeH="0" baseline="0" dirty="0" smtClean="0">
              <a:ln>
                <a:noFill/>
              </a:ln>
              <a:effectLst/>
              <a:latin typeface="Arial" pitchFamily="34" charset="0"/>
              <a:cs typeface="Arial" pitchFamily="34" charset="0"/>
            </a:endParaRPr>
          </a:p>
          <a:p>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ssgj\Downloads\download (2).png"/>
          <p:cNvPicPr>
            <a:picLocks noChangeAspect="1" noChangeArrowheads="1"/>
          </p:cNvPicPr>
          <p:nvPr/>
        </p:nvPicPr>
        <p:blipFill>
          <a:blip r:embed="rId2"/>
          <a:srcRect/>
          <a:stretch>
            <a:fillRect/>
          </a:stretch>
        </p:blipFill>
        <p:spPr bwMode="auto">
          <a:xfrm>
            <a:off x="1000125" y="1423987"/>
            <a:ext cx="7143750" cy="4010025"/>
          </a:xfrm>
          <a:prstGeom prst="rect">
            <a:avLst/>
          </a:prstGeom>
          <a:noFill/>
        </p:spPr>
      </p:pic>
      <p:pic>
        <p:nvPicPr>
          <p:cNvPr id="24579" name="Picture 3" descr="C:\Users\ssgj\Downloads\download (4).png"/>
          <p:cNvPicPr>
            <a:picLocks noChangeAspect="1" noChangeArrowheads="1"/>
          </p:cNvPicPr>
          <p:nvPr/>
        </p:nvPicPr>
        <p:blipFill>
          <a:blip r:embed="rId3"/>
          <a:srcRect/>
          <a:stretch>
            <a:fillRect/>
          </a:stretch>
        </p:blipFill>
        <p:spPr bwMode="auto">
          <a:xfrm>
            <a:off x="1000125" y="1423987"/>
            <a:ext cx="7143750" cy="4010025"/>
          </a:xfrm>
          <a:prstGeom prst="rect">
            <a:avLst/>
          </a:prstGeom>
          <a:noFill/>
        </p:spPr>
      </p:pic>
      <p:pic>
        <p:nvPicPr>
          <p:cNvPr id="24580" name="Picture 4" descr="C:\Users\ssgj\Downloads\download (6).pn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png;base64,iVBORw0KGgoAAAANSUhEUgAAAu4AAAGlCAYAAAClanP4AAAgAElEQVR4XuydBdwbxdaHp1SoQIs7RS9ubbFycddiF5eLu7u7Q3G3ixT3AhenWLlQKO7Oh2tLaUuVfvvMm5NOtptkNdkkZ368vH2T2ZH/zCbPnDlztt2IESMmGU2qQAMr8H//939m9OjRde1B165dTc+ePevaBq08mQJTnz2wWMDYY/uZSd4nIz8TvZ/O3nv8e9RR/cxUUxkzVbu2rO28313O8d7z/s37fx65qZkw0dif7hdMfv23Q7zyvDxcN9PFA+11/Iw+up/pMNUkWyZFdj237RrSaK+uvwtt6Hb+QONlKV437rh+yTqb46tHjRqV49YZs+mmm5qJEyeaDTbYwOy///5V23rnnXeaAQMGFPPNOOOM5tJLLzU9evSoem25DC+88II577zzSt4++uijzSqrrBK7zEa/sFu3boFdGDJkiOnevXvduucxlll++eXrVr9W3HwKtFNwb75BbaUeKbS30mhn39dy8M7rAPVfHmgD30C3JIC9cwHe//67nRl+eD8L7j36FyDce3/YYR5oe7+nv6htccD1I47woL29MR3bTzLtAXcWAR64S9F/HdO2eKBse03humaGdneE8w7w48ePNx07dqw4KclzzDHHmI8//riYb7nlljMnn3xyosl80kknmTfeeKNYxjzzzGMuuOAC06VLl0TlNsvFfoivN7yrYadZZlY++qHgno9x0FbEUABor/eXO18QammPMXg5viQI3uW1MR5MQ9BAtLXIy+8CYP89qZ19fdih/UyPCwsWfO9vYH46D+SFwP/w/qYMgB14nwqru/cCFncpH6u/2xaubRVo90+Pet/ncafrJG8ybLHFFgaAl7TzzjubrbfeOm6R9rqddtrJDBs2rFjG0ksvbfbYYw8z33zzhSr3zz//NNNOO22ovI2cyQX4V199ta6Wd/2uaOSZlK+2K7jnazy0NREU0A/iCGJp1kgK+OG901lt0A1MS8KN5e+/234mFoC923mT3W3cCoF5Elb1P49sK4PXrBW94CYDvE/L9QWLvmPUt/lbFdr9A9dIED927FgL1C5kzzzzzAaLeVjI9vf/1ltvNXfdddcU83nqqac2K6ywgnXLwKpfznWECwH/WWed1Wy11VZmiSWWqJg30o2T48zood8ZOR4gbVpoBRTcQ0ulGfOkgH4A52k0mrMtfmu3gLv4vgPu1p/dc4+Z6ME75nfAvIfn225dadq10fok733xWx/lQftUnmuMvI7/POBP4hqs8lN514kPvLjkuAuG5lQ7eq8aBeCvvvpq88gjj0zRQYHrXXfd1eD3HjYdcsgh5rPPPquYfe655zYrrriiBfjFFlusJO+HH35ojjzyyOJrJ554ogX+VknvvfeeWt5bZbCbtJ8K7k06sM3crXpDO1a0ZZZZppkl1r4VFPDDe8mhVQ+4x09sZ+HdO6toLeXi+jLt+Q9Z+AbyxX0GSzsHUdt7rjFwPbA/0YP68RPI03ZwdTrPvaZ9wW1G4F2hvfp0zDPEczjx2GOPNV9//fUUHZnKO5U8cGDwLk25XsvhWHmfQ65//PFHYHZ8q+++++6S9/r3728GDRpkX8NH/8ILL7QLhxdffNH6zc8000xmrrnmMptsskl14Rs0B65L7bwb7Pvvv695D5gPrbRQqrnALVChgnsLDHIzdbHefu3qp9hMs8lM4UNerXd+cAfagXfAHdAGyjls2sFzf+GgKbZ1Dqz+4R1EBdY78J6AOxFrvGvHA/4exFtwx+LuA/cwbaqWp1XezzPAA8uPPfaY+eCDD4rDARzvvffeoYfnjDPOMK+88koxv7jdfPXVV+Z///ufefnll0vKOuigg8y6665bfO2HH34we+65Z0kefO7vuece89dff5W8vtJKK5njjjsudNsaLaPAu7S7lhCv8N5osyVf7VVwz9d4aGsqKKDQrtMjTQWCXGHClA+8i387wI2rzN+OxR1wB8I7A+7WFSYA3AvWeGut53ovX3cv5GM7z03GhoYsHIB1o9dUapta5adUJ68Qj5sLFvK33nrLbLjhhmb22WcPM+1snt1339389NNPxfxY310Qp2ys5oMHDzaff/65IRTlNNNMU8z/7LPPWgt7mES5lN/MyQ/v9LVWAK/w3swzK9u+Kbhnq6+WnpICCu0pCanFxFbABX2iy1h4L/ioy+FTgF3ivE9NiMgy4E4+a433wJ0yuhYOtUrIR0CccjQlVyCvAB+1Zw8++KC5/vrrSy47/fTTTa9evaYoaty4ceaLL74wiyyySMl7WOB53U246/CD24xY3Tk4e9lll5XkI3Y9boIdOnQwnTp1itr83OYPgndpbNYQr/Ce22mR64YpuOd6eLRxKKDQrvMgLwr44b3Nh91rXSE0pMR4x1LeqfDQJizqNvyj9xo+7h73mPaFyDEcTJUY8BJFBmgX//a89LtZ2tHIEH/UUUeVuNksueSS5uyzzw49NFjgDz744JL8s8wyiznggAMs4APlxIEnas38889v1lprLZsXYH/uueesLz4uOUA7gE8IygUWWMDstttuoduQ14yV4J02Zwnw6n6Z11mR33YpuOd3bLRlBQXqeRhVP1TzPQ0B6Vq7iUwB70jkhHsUxQghCdQD7sO9BzAR9hHf944d2h64BOQHHX4N6x6TxsjUQ7802p1GGY0G8YRudP3Q99prL9OvX/gn6N54443m/vvvL0rH4cwrrrii4nMoCGN5zjnn2AUDMemD0vTTT2/DSm688cbWct+oqRq8S7+ygHj9nmnUWVOfdiu410d3rTWkAgrtIYVq0WwCvvWEd3/dwjeAu40c48V4/917IBOgDrh36tgG7jxsyYX0evWh1vXmbao2AsBfcskl5qmnnipKh986T0ol+kvYBOT/LbFHvYt69+5tTjvttIqX77///oHRcPwXsQhYffXVDa441Z4mG7a99cgXFt5pW9oAr/BejxFvzDoV3Btz3Fqi1QrtLTHMiTrpf1BSosIiXlyubonzjqsMB1OB9988cMcVpqPnJtPJs7hPaw+ith1CJdUanuupW0SZa5o97xDPgVEiw6y99tqGeO5h05tvvmmI1y4JP3UWA/PMM0/ZIu644w5z2223lbwPlPft29cuGB599NGSMJTAOw+bavQDrVHgXcRJA+LV3z3sbNZ8Cu46B3KpQD392tXykcspEdioIFeTJK2P6joSBMAl4F5wlRnmgHuP/g9Z63u94rSnrVkSvfN6bd4BPqpuJ598shk6dGjxsu7du5vbb7+9YjFA+I8//ljM096LdUoMePzagfQxY8aYhx9+2Nx8883FPNNNN5254YYbDE9xbeQUB97TgHiF90aeNbVru4J77bTWmkIqoNAeUijNZhVIE0TjuN6Ug3fxcecBTCO8w6mkHoU47RLucdxx4X2UZbijLi7caZKmVq0y/Rod4vk83W+//UqGa/vttzf8lEuEkRwwYEDJ20E+9RMmTLAHXt2HS5155pn24Ko/EQKTiDbEno/i4lOveZYE3mlzXCu8wnu9Rrxx6lVwb5yxapmW1stFRi3tjTvF0gLSuC4k/uuwuvOaRJ0ZdVQ/080L+SjhHgH3uNDOKMVxrUlLo8adJclb3ogQ/8ADD1gruKTOnTube++9t6IYuOEQE17SQgstZM4//3zvAWPe08N8icOrL730UvHVnXbayWyzzTbFv4k7f9ZZZxXDUHLIlaezzjvvvGaNNdYwq622WvKByaiEpPAuzYoK8fpdlNGANkmxCu5NMpDN0g2F9mYZydr3Iy0wTQvesbiTrOuM91vCPSaF9jjgnpY2tR/VfNbYSAD/73//2/z2229FIQHmyy+/vKKwwDcRZSTtuOOOZtttt53iGiB81113Nb/++mvxvY022sjsu+++xb/32Wcf8+2335atj0OyuOX07NmzbB5CUg4ZMsT619cyUW+5aDpx2hEF4BXe4yjcGtcouLfGODdELxXaG2KYct3ItAA1DXgXaPcLlsTSrtCev+mXd4jHJQb3CxLhGk899dTAhzaJssRzJ7yjRKDByn7GGWcY4sYHJbd83j/00EOLMeBvuummKaz7HIzFxcZNvIaVnnr5t5toBwdl+cHNZoUVVjAsBmqV0oZ3aXc1iFeXmVqNcOPVo+DeeGPWlC2ul1+7WjWabzrlDd5dhZO6uES9Pi0tmm+WpN+jvAP8ddddZ5555hmD/3qlhHXcD8b33HOPfTiTP3E49Zprril5GchfZpll7GvHHnuseffdd4vv9+nTxy4cnn76aRve8sMPPywJUbn33nubTTbZpJgfa/egQYPMhRdeWHwtakSdNEY6K3ivBvEK72mMXvOVoeDefGPacD2qF7Trh2LjTBU/gDZOyxuzpVEXCI3Zy+xanXeIr9RzrOG4v4irDBFirr32WjPjjDNOcZnfDWfuuec2V111VTEfLjPffPNN8W+A/vTTT7dRaUg8kZWHQPFgqdlmm81GrenRo4f55JNPzCuvvGJef/11e8iTCDYk2sLhV570WuuUNbzTnyArvBqXaj3S+a9PwT3/Y9T0LayHi4xCe2NNKwX32o6Xgnt6ejcixB9//PHm7bffLoqw3nrrmQMPPLBElCBr+3bbbWd22GGHYr5bbrnF3H333cW/iQOPK82qq65afO2NN94wl112mX2glCwO8KcfOXLkFIPAwgDw53BrPVIt4F365UK8wns9Rju/dSq453dsWqJlCu0tMcyJO6ngnljCSAUouEeSK1TmRgJ4oB14dxMHQ4kCg0X8hRdeME8++aQh6oqbHnnkkZK/sdrz9FXxsefNTp062YdHufCOX70b+93vYuMXeOONNzbrr7++mWWWWUzXrl1D6Z9WprQizYRtjwC8wntYxZo/n4J7849xbntYLxcZ/QDM7ZRIpWFxD5a6lccto9oCIw4Qx22L9Cfp9akMihZSokAjQDwPVsK33Z844CoHV+U9XjvssMPM6quvPkV+fNxPOOEEg7XazX/QQQfZJ8AGJdx1rr76avP4449XnDlLLbWUDTVZ61RreKd/+PvzgCtNqoCCu86Buiig0F4X2Zu+0jQgNW4Z1aBdxFd4b/ppGLqDeQf42267zUZzqZSIOrP77rubfv3KP0zstddeM6eddlpJaEWix5x44omGA6v+NHz4cHPkkUeaH374ofgWbjRuWEveKPewp9ADkCBjveAddyMSBihNramAgntrjnvde10PFxm1tNd92DNtQFzgdhsVt4yg6C3+suKWLe2r9/WZDp4WbvIK8TyIiQgwL7/8cklsdw6Y8gRUnqjaq1evkhHE1cb/9FQ+8/FPdxMwTlQaHgrlpmeffbYkkgzvnXTSSWaBBRawvve33nqr+eWXX8zAgQNtiMt6pFr6u7v9Q3f3QVgK8PUY/frWqeBeX/1bsnaF9pYc9kw7nRRq/XAcxSpeLuRiUJuStlOuj9K+NBYmmQ6eFj6FAnmF+J9//tmGcCQCDL7ls846q/VZdxNPWMUHHj/2tdZaq+Q9wkBefPHFJa8dfPDBZp111il5zf801gUXXLDkOqLM4BePv309Uz3gHZcZsbr7+64QX8/ZULu6Fdxrp7XW5ClQDxcZjSDT3FMvKQz7wTYKFFeKk16uXUnby/VR2ugf/aT1N/dsylfv8grwlVQilCTWcNJmm21mdtttt6JVfNy4cTbU5B9//FEsYuuttzY777xz8W8s/ESecZ9YuuWWW9rr8pjyBu9opACfx5mSXpsU3NPTUkuqooBCu06RtBWoJ4RWe7hRpbbVs92MQb3rT3setEJ5jQLxRHxxE1bx3r17mw022MC89957hhCRknD7OPnkk82yyy5bfI0HRA0YMKD4N9fzACas+3lN9fB397vMlNNGIT6vsyZ+uxTc42unV0ZUQF1kIgqm2asqkNR1pGoFZTJUg/YwcFxveK6XdnE11+vaFMgzwGMlJ0wkfutY16slnsZKnHd5IBMAzKFUrO6SgH4OtuY95RneRTuF+LzPonDtU3APp5PmSqiAQntCAfXyQAWSuo3EkTUMtIcB97B54rQx7DX10C9s2zRfdQXyCvG4whDTnYc0BT1ISXpGjHcs8ZJ4Uuopp5xS0nHCTK655prVxchBjlrDeyV/90pyKMDnYLIkaIKCewLx9NJwCtTDRUYjyIQbG80VTYGw0B4FyutteY+mgObOowJ5BXi0Ihb70KFDzSuvvGJ9r4Fb3F/22GMPw0OdxNpOXqzvrisNUWuI594oKY/+7tW0U4ivplD+3ldwz9+YNF2Lam1t18OoTTeFctGhKNAeBdyj5s2FGNqI3CqQV4gH2GkboIil2B+NhtewwGPokdSzZ09zxRVXlMB9boUvNKwe8B7W3z1IOwX3vM+oKdun4N54Y9ZQLVZob6jhapnG+iE8asfDRHWJakmvRZui9lPzN7YCeYX4cqpyCJUY7pKI7078dp6Q2khJXWYaabQar60K7o03Zg3TYnWRaZihasmGxgXlMNAe14qedZtacqC107k+0OoOz5AhQ+xDmtxQkLxP1Blix+PrvtBCCzXEiDYCvKu1vSGm0hSNVHBvzHFriFbX2tqufu0NMS1y1ciooBwW2msJ7lHalCvxtTF1USDPVngi0fTv398MHjw4UJuzzjqrYazveXeZUWivy+2XSqUK7qnIqIX4Fag1tKtfu87BtBUIgvqwkBz32rjXpd13La/5FcgzwGN5f+ihh8zbb79dHAgs7tdff31DDUyt4T1KlBkF94aaSiWNVXBv3LHLbctr7SKj0J7bqdCwDStniQ8D7pWs+NWuT1Jvw4qtDa+7AnmF+E8++cQMHz7cYAgiAo37oKa6ixayAXmFdwX3kAOYw2wK7jkclEZvUq2t7eoi0+gzJl/tD4oeE/ZhRWFcbyrBu/9Aa9QDrvlSUlvTiArkFeIbUUtpc6393atFmVFob+TZZIyCex3H7+wRUxdrP7b72Dq2JL2qFdrT01JLqr0C5UI+hgH3atAdBsKD8oS5rvZKaY3NroACfHojnDeru4J7emNbj5IU3OuheqHOZgN3dZGp42TSqhMrUClOezVwDwvc1SC83PvVrkvceS1AFaiggEJ88umRF3hXaE8+lvUuQcG9jiPQbODOk/G6d+9eE0Xxa19xxRVrUpdW0vwKVHu4UjVwD1IoDmxXuiZOec0/ctrDWiqgAJ9M7Ty4zCi4JxvDPFyt4F7HUWgmcK8ltDNk00wzjeGpeppUgaQKVIN2ys8DuLvt4N/VDrom1UWvVwUqKaAQH29+1BLeg6LMKLjHG7c8XaXgXsfRaBZwx0Vm5MiRNVNSob1mUjd9RWGgPU/grvDe9FOyITuoEB9+2GrtMuMeVFVoDz9Oec6p4F7H0WkWcK+ltV1dZOo4YZu06jDW9DB5/PLEcW0Je02c9jTp8Gm3cqSAAny4wagXvCu4hxufvOdScK/jCDUDuKu1vY4TSKuumQJxQDkshLudiHNNzUTQilSBCAooxFcWqx4uMwruESZwjrMquKc4OC6IS7GVwjyGBXd/uXkJHanQnuLk0aJyrwBQHcWvPA6Ex1kg5F44bWBLK6AAHzz8tba6//HHH3ourEnuRAX3lAcyCryHAfe8QjuyqYtMypNHi2sqBeKCe5TFQVMJpp1pegUU4kuHuJbw/uGHH2oktia5wxTcMxjIsPBeDdzzDO1qbc9g4miRTaVAHHBvKgG0M6pAGQUU4CcLUwuXme+++85WqGfEmuOWVHDPaBzDwHslcM8ztNfa2q5RZDKapFpspgoouGcqrxbeJAq0OsTXwuou4M6U0e/Txr9xFNwzHMNq8F4O3PMO7bW0tquFIMMJqkVnqoCCe6byauFNqECrQnzW8O6Cu36nNv6No+Ce8RhWgvcgcFdoLx0QtQ5kPEG1+MwUUHDPTFotuMkVaEWAz8plxoV2mTb6vdrYN5CCew3Grxy8+8E979CuLjI1mCxaRdMooODeNEOpHamjAq0C8VlZ3YPAXa3udZzQKVSt4B4gIgCddsjFIHivNH5p109dSfulLjIp3HFaREso4H8iK53WaDEtMfTayYwUaAWATxveg6Bdre4ZTdAaFqvg7hNbADsrcA4ztlnULeDO77jl1zL8o27lhZkpmiePCgRBu7RT4T2PI6ZtajQFmhni03SZqQTujLl+zzbazG9rb9ODexQrc7XwjGkMcTXLe1yoDtO2qP1ztaultV0/TMKMpubJowKVoF3hPY8jpm1qdAWaDeLTtLpXA3d1mWnM2d/U4B4HVGUYawXQ7rTJsk7X4h7G6u7XrlbWdv0gacwPEm21MWGgXeFdZ4oqkI0CzQTwaVjdq0G7jIIayrKZj1mW2jLgHgdWsxS+HgdRwy5k/G2b4YcvzSoTh2cpR7Fs/RCpicxaScoK+KEdlxj/4dSgPCk3Q4tTBVQBT4FmgPik8B4W3NVY1ni3TFODu9/KXA3ew4JtWsOcx/qCXHnW+OB5071797S6XbYc/QDJXGKtIAMFygF5UFQZhfcMBkCLVAXKKNDIAJ/EZSYstKvVvTFvnaYH9yjwnkeQTnNaVetfELTvMPxTM3LkyDSbUbYstbbXRGatJEUFKoF4uXCQCu8pDoAWpQqEVKARIT6u1T0quKvRLOQkykm2lgD3sPBeDWzTHrM81afQnvboannNrkA1AK8Ux73atc2unfZPFainAo0C8XGt7lHBnbFQw1k9Z2S0ulsG3MPAe55AOtowhstdrn/lHhClB1LD6aq5Wk+BMOBd7QFMYcpoPWW1x6pA7RRoBICPCu9xoB3F/Vb3SZOM4cemdvY/047/aaq7Ai0F7tXgvRXBvRy0a/jHut+b2oAGV6AauDd497T5qkBTKZBniI/iMhMX3BlMsboD7H8D7n97PwVgB9oF3hXg6zv1Ww7cK8F7q4F7OWhHI7W21/fG1NobXwEF98YfQ+1B6ymQR4CPYnVPAu5Y3VdYYUXztwfsE4F3AXdvGkw1lTHtgXfnp/VmRz563JLgXg7eWwncg6afxJFXa3s+bk5tRWMroODe2OOnrVcF8gTxYazuSaCd0cbS3q3bNGbOuXqaCRM9eP+7nX0NWG/ffpLp4ME7AD9VAd51htRHgZYF9yB4d4cg64ch+euvdX3+6ebWr9b2+tyMWmtzKaDg3lzjqb1pbQXqDfFhrO5pgPuff44wvfqsaMZPaGfhHZcZYL1De2M6evDeHsu796PuMvW7H1oa3CvBe61Butb1lVuk1MraruGn6nfTa821UUDBvTY6ay2qQC0VqCfAV7K6J4V2sbjj096l6zRm1tnm8eC9zWUGC3unDh64d5hsdVdwr+WsK62racE9yH87isy1Bula11dOi/nefdGM6dZjireX7+QtvVNMGnoqRTG1KFVAFVAFVIGaK1BriK9kdU8T3P/0fN2X6tU3ENyxtgPyJIX3mk+5Nt09y6cE/KlPCzKoNSm006Rag3TW9YXRZIYfvjRT//Vn2RFJC97V2p7BpNciVQFVQBVQBeqiQC0Bvhy8RwX3YqjHAMV4r7NndZ/Fs7pzQBVA79TRs7Z77jJyQJXLnGiRxVIU5rOfgk0H7mEANaystYTpLOsKq0k5a7urVxrwrtb2sDNQ86kCqoAqoAo0kgK1gHi/y0xcaPfDu0A3r4/wfN2XWqZvm4+7B+7Wvx1w9yzuJBsuskDu1gCv4SJrNk2bDtyTKueH3KRAXam8sA9EStKGSiEfXa3Utz3pzNHrVQFVQBVQBVSBNgWyBHi/1T0KuNsHK2Ett/8rxGn3gbc8fAmr+2xzzGPBvUPhYCr/5lIs8QLvAD+vS7QZDrNqyk4BBfcAbWsF70HgnmbdYaEdCWoVSUat7dndzFqyKqAKqAKqQP4UyALixeoeBdpRpvhwJQfg3QcrycNRi1Z3z9fdBXcgnQczTbA/beEi26C94EpTiDijLjPZzUMF9zLapgnQVBFUnh/c06wzCrSrtT27G0xLVgVUAVVAFVAFRIG0IF6s7lHA3bW2Yy3Hai7JtZi7gE+EmTnnmqdocQfsJ3rXjZ/ohIu0FvnJ7jQa5z3b+a7gXkHfNEE6CN4rDW0t3GOkfrW2Z3uTaemqgCqgCqgCqoCrQBoAj9X9+++/Dy1sEdwLbi5FVxevhHb+BysB9t7PyJEjzDK9+3q+7W0x3EkC7hO9YHO4zbRZ5BXcQw9EwowK7lUErAe81xLa6X4twF0jySS8U/VyVUAVUAVUgaZUIC7E//bbbx5Yj4ykiesqU3LA1DlcKgXyPqmr9zTVuT2rezvPHabNv72dhXc5nGofyqRPVo00DkkyK7iHUK+W8F5raK+Vm4z6toeYaJpFFVAFVAFVoGUViArw3bp1q2p4Cwr76LrMyPtBccHlvVEFqzsDUzzYWrC048su1ngOpUqMd3cQ1d893Smt4B5Sz1rAe62hXa3tIQdfs6kCqoAqoAqoAjVUIAzEA+6VjG8VY7UXKNzv9y5wbrvqBGrvVogww0v4uQPpHTz3GX7b2O4+aHfrFnBXgE9nAim4R9AxS3ivB7SrtT3C4GtWVUAVUAVUAVWgDgoEQTzQLinI3VWAvCTkI9AtYWMKXC5hIe1h1UJs9qL13QH3v0aNMIsv3ddW2QbtjqXdhqVpA3rhfQkpSX32p1C3wnvyCaTgHlHDNOG9XBz3KE2KEj3GX2453/ZJlZbpAY1rF3AnShl//vmnWXHFFaN0SfOqAqqAKqAKqAKqgE8BF+BdcPcb4aZwhREzuQ/cpXiB7CK4u7HeC5n4mu/m+boT1936tBfAPSiCjLsAsNZ53Gm8w6tiqdeBTaaAgnsM/dKC96TgngTaudGB6qzTtNNOa3r27Jl1NVq+KqAKqAKqgCrQsgpgiOP7VpLA89+T2mKtk4qW76IPTNvrkzykFt/1kjjvzgOauHbM6BFmCe9pquIew++2KycnypKHM0mduNQQdQbYFwt8yw5UCh1XcI8pYhrwngTck0A7Xfbf5DFlqHiZWtuzUFXLVC+vgicAACAASURBVAVUAVVAFVAFShVwjXGTLegeRBfcX9rIveCyUkY8wrrba91wkW2XWVjHco7VfY45iTAzeSHgFicuN0SdIeH/3rGDhopMc74quCdQMym8xwX3pNCu1vYEg66XJlJgzJgx9jDVDDPMYGaaaaZEZWV58R133GGmn356s/7662dZjZatCqgCqkBqCohBbrLVfDK4i7eMWN39lVqLexC4ey9yjbjEdJvGA3fPXabN2u7zmS9Y6IF2+3CnwnWdPHDv4ISLVD/3ZEOu4J5Mv8AnooYtMg64J4V22qbW9rAjpPnSVuCxxx4zF198sendu7c5+eSTTefOndOuInF548aNM9tvv71ZbLHFzGmnnZa4PC1AFVAFVIFaKOAa5YqHTb2Y684ZU+dwKkReoHUcXgrQXXSxIU57AeTdw6W4yyzViwcyCdAXyqGDHHAVV5nC9eRTV5l0R1/BPQU941reo4J7GtBeK3BX3/YUJlaTFYG1vX///ubrr782f/zxh4XihRdeOJe9/PTTT+2iYu65585l++rRqI8//tice+655owzzvAsbnPUowlapyqgClRRwLW624clWfpui/fCA5Tsv5zIMhJ1ZpKXpySyjOtiY6+dbGHnuSxzze0dUvWs6NYS77Sp7QFNBZcb7x3qxF2Gw6lBB1l1QKMroOAeXbPAK+LAexRwTwvas3KTeW1ce7NcJ+/5x15S3/aUJpVTzETv2dJ//fWXGTt2rMEiDFR27drVTD311MVcRPIBjsnHD3l4v0uXLt6HpvepWSZRnlxHGZRLxAL3GsaUvzt16mRGjx5tn9Y3lbdXygc4+fl3tfTjjz+agw46yBx11FEWALfbbjuzxRZbTHEZT9ll4UcfqHfChAmme/futk1EMJL6edx3jx49bBv8kY14j3xcT5vJgw5uPuqh7ST+Tf6ZZ57Zavbrr7/a66hXkuhLPqI7UKaMA3l4nzajJ3lE+6B6uZZ8lEMbqYfXqLNSYsFDuYwF1zIOlI82QbsXzBdpL9fRX/L7x4u2S1uYa+hKmZKPcm644Qbz/PPP2wUX4N6hQwdbliZVQBXIjwLyHR/0YCUXsIufa/azi5/J4C4wX2KqL1xAGX95Vvdeffpa9xdrefdeE/eXoruN/VBsu0j849VFJp150rDgDsgmiX2ejnylpUSF97Dgnha009os3GSAdpKAu1rbg2fXvvvuay3MhxxyiM3wt2eWuOmmm8yDDz5oNtxwQ7P33nsXwfL88883n3zyibnuuusMIPXEE0+Y+++/34Ih8AnArbDCCmavvfYys8wyiy3vzTffNAMGDDDfffed6dixo8073XTTmYMPPtgsueSSgY0aPny4uf76683bb79tywV4SbRnxx13LLaHNgNpuI88++yzdgEB7M4222xm1113Nf/85z+r3lL33XefeeCBB8zll19u2/nRRx/Zf/vTDjvsYPbbbz+rC7BPPUDtzjvvbGHy7rvvNr///ruFVubaTjvtZNZdd91iMYDqf/7zH/PCCy9YwAWQAU2u79OnT7FPuMPsscce5sMPPzTPPfecBdxDDz3UrL322mbbbbe1mh1//PHFsXrttdfMXXfdZb744gurLxqsvPLKdiFCopxrr73W/PTTTxZqAfI555zT7L777qZXr17F9lHvbrvtZutk90EWToRNZWHjhnnza7P11lubZZdd1uZ59dVX7XgxF+jXLrvsYhZYYIHiJbQTnd966y0L+yzOGK+tttrKrL766kUoZ2GEC9PAgQNtm5kHLCA22GADmxcNgXbGQ8qg/+iDXppUAVUgXwq43/Ml0Z2LrjFt7RUXmjafeM9dRtxjqnSHYvhMntuLGGcfvuT4wHMpf/sfwKTQnt4caWhwR4ZGhvcw4J4mtGdhbRdoZywAd7W2l785DzvsMPPtt99amAKMxF3k+++/t5ZeLJmANhoecMAB9t+XXHKJteQOHTrUgv4883AoaCrz+eefm5NOOsnC/pZbbmkrPeKII2y5wB/gCNRR37zzzmvLD0rkAUaBwRlnnNHWwd+PPvqoueKKK8yCCy5oL2OB8OWXX5pVVlnFQif1DBs2zLYBGKSdlRLlAqzLLbecbd+7775rr8V1xu8us84661gwBQoXXXRRC7YXXXSRwVUDS7AsgIB3XmehAqjLYddLL73UDB482Naz0EILWT3PPvtsC6SnnHJK0c2Dg6e0nQUJenMYlR/+3njjjS1sn3766bZbX331lfXJB2KPPPJIe7iWhRHQKxr98ssv5vXXXzdLL7201YdFB31ggYV7iSQWGVjHAXp5xsGLL75obrzxRrsIYSeiXAKmmQ+bbLKJ3a2gPcA/7aS99I9+ojft/Pnnn81xxx1nx5YF4J133mkXDCwM0YY0aNAguwNCnymT+fXf//7XsNBCF+pkBwKtcSE69thjrW4sBtBBkyqgCuRLgUoGOtcSL5Z2C/AFH/eSnjjhIEv8YbxMo0eOMEt7VnfcX6by3GHEqu66wyisZzMvGh7ckaVR4b0auKcJ7eiUtrXdhXbKB9xb0dq+xhprWPiplrDGYrUEgIBVQBi4Ao6AZOBrkUUWMe+//7454YQTLJBj9S6XuI4Y+WLx3XPPPa1FfJ999knkwsAigUUE5QFzJMD9t99+s2DoWu+x0gLNWNIrJUAaeKW/a665pgVBwB3woy7XdQNwp152CiQ9/vjjFvI322wzs//++xdfv/XWW83NN99sQRRwZRGEZlimab+4+3z22Wd2kUP7WXyQ1ltvPbugwZrsuhzxnh/c7733XpuP+qJEw2FMWTxdc801xTYD7rThxBNPLL4G9PM3wM/Co1wCotk9oFzXz5z2Mb8AczR955137ELu1FNPNX37tj3tkITu1EN/OSRM4m/m3G233VacNyyK0Jm+XnbZZTYf40c+tJ5rrrkqjre+qQqoAvVToJKRzn04UzHGeyHkTLkoMeIXL642ZB/55wizpBfTXUJFituMusVkP+5NAe7IlAW8J3HHCeM2Uwnc04R2ytph+KepPnDJD+2MwSJjh7fcU1KBdknV4B0gPuaYYyyQAoYPP/ywBXncRXA3wdq60UYbWWs3Fuyrr77azD///LZ4LKhYluUDGZcFrsU1QgAQqATgsJ7jwoE1N4wPMlZjwBYLMX7OWHBpA5Z1seYD7li+gWest5JwHwGGyV8uUT4ACfSRFxikPwA3lmaA031IF+COdZs+SMLtBas5rivu64888ogFUKCS/j7zzDPmrLPOMmuttZZZYoklitdjpQaIcY0RizbgzkIAC74/+cGd9rNwqQTV1AHw4qLCbgRjxJzA4o87kiTAnTnAWEvC7YdxxHWJhVC5BLizQEEH16Xmgw8+sIsiFnGrrbaanTtoi2autowF4I1OzB+2u9GE1K9fvxK92BmiDty5SAruZYdF31AFcqdAOUOdxHifWHgwk1jgxVIuB1jbDpkWUL1gVRdwt/Hevfc6d5nGzDp7W2hIHrDUseDzbkNFBjnU506lxmxQw4I7coeB4yTDIuXHXRRUa185cE8b2tEgTXAPgvZWtra7c6wSvOOWgosD8IW1HNACqg488EALU/hYA6xXXnml+d///mctoLg94EuNlZ6DgVimZ599dnuYEYs9YRUF3IGyl156yUIbkEkefMVZXJQ7PIr7yZlnnmn9stktmXXWWa1LBfDpuuEA7sA2kAzsSXrjjTfs7gCuFeUSbj3kYWHgtgPQJWEZd91DAPcLL7ywxLIvEIqlGX9uSSwY0IbXsSyzcGH3Ah9s/4Fc+oU1Hl93EuCOuwrWeX/ygzsuL+hTKTwkvvfALuOFKwmuTriqAL9+cGe3wV2AsGBCI4BfQDlIT+YOrjcsAN3DqCy8eA13JNxdaCeLPHRhvriJxQc7JLfffrt9jzMFjD+auYnxxkcfFx6SgnuSbxO9VhWorQLlrO4lD2cq+LTTsjZL+eSoM+L3bh3hBdwLMG7f88B9pOcus/jSbe4yRXDX6DGZD3RDgzvqVIPjJApWc2UJU3al9gWVnwW00841Pni+5HHIYdoelKcctJO3Fd1krLYFq3s1izt5ASmsqoA7P3IY8sknnzRXXXWVtbYCdbjMAN0kLNK4igDS1CWRRwB/4Nx1uSA/CwSsLVijsXLjW497SlDC8svhT8rCfQfYxf+cBQRA51rc44L7Qw89ZPtAef6oKRy4xe2CPsjjupOAO4csgX4s0hzArJQAd6zNHMD0Jz+44ycOkLPjEJQYPxZfQDP9lGg0LHTee++9VME9yOLOwVjGUMaaufTyyy/b3Qc3pCWLlwsuuMAedgbeOTPAbs/iiy9uXWsqJQX3uJ+aep0qUB8FgqzuRXD3moTVXBKWdrG6i8970ZXGAXd7vtUeZm2LRNPFe5LqnN6TVAkN2cGDf4nvrhb37Ma84cEdabKC97TKLVeOH9yzgvYZfvjSrDxhWOJZVAna9VBqOHmBKWCOg5HA3jnnnGMPjxJBBnjFPQWLMRbTZZZZxhaKCw2WT94X9wggGusxhzf94C4tYUw4oMlhSYlk42/lpptuasv/17/+VXwLyz7tAmqTgjvt5DAjOwdyQNRtA+5CRM4BJuWwZBJwx/LM7sA222xj218pDGYUcMfqzAKEJ6pKCEm3H+jFlyT9kMOq7CjghsNOSJoWd+aC35LOWQN80bH4s2tCJBl0B7bdHQos+izKsPDTJsbl6KOPtoedcbWq5FpFHyn3vPPOK3G/CTfzNZcqoArUWoEgq3vxcGrh4Cl/F5+m6sRk53Vxp2mLGuNZ4wvvTwZ7z9d95J+mz7IrWugH2tVNJvtRbgpwb1R4DwJ1d8jTctFJw9peCdppc6ta26PeosA0oIxFFl9xLLi4j+DjjKsE1m8su1iNATAS0M11+FnjH46vOZZ5LOqrrrpqEdyxruN6Iy4PRK3hoCpwTqjAoISLCvCPtVXagZUWQONwYlJw59AlFmgs4Phe+xN9IfQiFm4WLaQk4M711EWoSVxHsCRLlBUOZhI1RqzhUcAdH3LKZVcC0MVNBes144K7CRZuFiFYvXHZ4T3CZnJ+AYt3muDOjgpWcsaVMaNfWNpZAALVvMaCid0U8jKeADkLCVyLOGTLWQOJaCPnLPD3ZzHIwVXy4rpF2ez+kDiTgCsS/V9++eWtrn73mqj3g+ZXBVSBbBUoZ3WnVgFwXGH8LultD2Nqe6Jq2wHUNnAH0OWAK2WM9D4Dl1t+xWIsdwv36t+e6aA2Dbg3IrxXGtm0oD0N3/Zq0K7W9vD3KFCOhZxDnQA58CWJyCNEBSEmOq4ZYtkFogF5YAqYB8g5lApgyaFGygAa8SMnD+CGtYV8uNwQRjIoYWWlTtxVgDsWDiuttJI9VInbR1JwxwKNqwjwGPS0TdqJj/qQIUOsbzdtSAru6AMwUyZRY3DPYY6iJ1ZoAJcUBdwBYKD3nnvusRZ0Fl1oBcgznt98842F5h9++MFqDfSySGBhBeymCe60n7Lxn2cBwWFi6sSVyo34w2IDSOd9rPTMFX44hMpiSXYjmJP4uz/99NMWxikbizz9YyeGvCTmFtZ6DuBSHwsSN/JP+LtAc6oCqkCtFKgWYabYDrGmiyXe838vsbh74F48wFq4SKz300wzrfeZ0FOBvUaD2lTg3izwnha0U07S2O3VoB3N1dqe7d0KsHN4kLEECAFgLOsAF5FLxDIPyAFXWLmBMvLxHhZm/5NFpcVcD2wSsYZrgDEe6CSHVTlg2YgJnegDQA10A9poAcgT4z5OwoqOxoSc5JwCgIteEiMfNxTqw0rNa4wRrk3o6/qZx6lbruFwKpZydkM4gMx40w4WXoyV//AvixjyoAWLIgCe8Q06iEo+5gF94wAyB2zJ60avoW8sBFgIsYCQRVCSPum1qoAqkK0CUUJBu4dXJ3J4teBKI4dX3Tjt0mo13mU7fv7Scw3u1VxJaitVY9Y23zsvmjHdJj+2Pe1edB41wny5VFtc7Eop7mKkWrn6virQSgpIVBl2Dvyx51tJB+2rKqAKhFcgKri3ucl4PxO9H68aPF/Efz0I3GmJGvDCj0fSnAruSRXM8fUcSp169IhMW6jgnqm8WrgqUKKAgrtOCFVAFYiqQJSdd4kYY8Hdtbjj325DRgb7sCu4Rx2V+PkV3ONrl/srs7a2I8DYrt3N77PPV1ULtbhXlUgzqAJVFVBwryqRZlAFVIEABcJa3Se7yrRZ3SUB7JMf0jRlBeouU7tpl2twjytDWmEc/fWnUW4195+4gBvUtrA3aiWd/T7uPGhJkt6ocWeoXqcKxFPglltusf7sHHqN66sfr2a9ShVQBRpZgbBWdzlw2hanva3HNkiMA+7ldFCre21mSNOBexpwHSR9GuVWg3apNw14Tyt2O20qB+96k9bmJtVaVAFVQBVQBVSBpAqENeYVY71TYeHJqcB7tTCPasxLOkLhrm8qcE8DrusN7WnB+/yFQ6nLOhbycFMiONfr47znGDtp4bHDi3Ggk5Sr16oCqoAqoAqoAqpA9gpEBXd/ixTcsx+jMDU0Dbg3GrRjVa/25NQklncBdyZBFvDOodRtVl4+zBzTPKqAKqAKqAKqgCpQZwXCusu4zZRwkGGbrjvxYZWKn68pwL0RoZ0h84O7/zX+jgPv3JyDfhtdMivShvcxhUOpcdoXf7rqlaqAKqAKqAKqgCoQV4GwVve45au7TFzlwl/X8OCeFbSXA+vw0paCuVzngm4QuKcB73Jjuu4taYE77Xtv2CjzhRO7XeE9yqzQvKqAKqAKqAKqQH0UiGN1j9JSBfcoasXL29DgniW0uwAdB0yDDqL6yykH7knh3V1RC7ynCe5shd023T9KZlwcjeJNWb2qkRXgSZ48xXOhhRaq2g2eVPr++++bv/76y8w333z2KZ7Nmj766CP7tFIixmiqvwLAB2PCk2iZq3zmaVIFmkGBrMEdjdRdJtuZ0rDgnjW0CzzHAdIw0O6H86B64vQx6KYE3tMGdx7nHqd92U5nLT2sAkDxZZddZrp372522223sJclzvfUU0+ZK6+80jzwwAMVywLYTz/9dDNhwgTbRqD20ksvTVx/GgW88MILZtSoUbao9u3b27bNOOOMZu655zZdu3aNVYXEZz/llFPs9fT/7rvvNgcddJAtO4/pww8/NF999VWxaV26dDE9evQws802m5l11lkt9FZLjO/5559v+vTpY9Zdd91q2WvyPuPLXOvcubPp2LGjWW211cwuu+ySWd1ZzKfMGqsFN4UC6i7T2MPYFOAeB66zGraw0B4G3P15+LtaX2t9Q1baNchKYy03uQIA0z777GMh64wzzkheYMgSwoD72LFjzXnnnWdefvllc84555iZZprJe4Lf3xaM85B23nlnM3LkSNsudPz1118t4C255JLmkEMOMdNNN13kZvrB/cUXXzQXX3yxufDCC80888xjyxszZox58sknLeAClfVOLPwGDhxo5phjDjP11FMbrNT88Pc222xj1lhjjarwPm7cOAvF66yzjtl1113r3SU7rrRj9tlnt4smFiMsxqaffvrM2pbFfArT2EneqUPusRlmmMEsuuiiYS7RPE2iQNZWd3WXyXaiNDy4VwPZbOUrLT0KtIcF9yjwnvXNSFuCtsCk33kai1qOu9ZVWQEAoV0hjlgYcAeEsTxjsc2Lld3tIaC18sorm7322su+TP9uvfVWc9ttt9kQqaeeemrkKeEH96ACnn76afPYY4+Zk08+2e5C1DsB7oMHD7YLvwUXXNA25/PPPzfHHnusHe+rr746U+DNov+ffvqpOeCAA8yWW25ZHN8s6sl6PoVpMy5ojN1KK61kNtpoozCXaJ4mUiBrI5+6y2Q3WRoa3PMEilGhPQq4h4X3rMG90iqa/udpPLK7ZZKVDLjiM4sF79VXX7XW2mWWWaZo8frll1/MW2+9ZfiNFXOBBRawllxcMiQBit9++6157733zPDhw621F+vv6quvXsyDdXbo0KHmm2++sRCFa9Nyyy1X8rRNtuhx8+jdu3ekTuFm8/bbb5svvvjCYDHFLYIy/FZJ/NnfeOMN69OO5XKRRRYxzNFKrjL057XXXjP/+c9/rKUTgKL966+/vm0jdeOiASBiHaX9WAsBxzCuGeWAeLHFFjPdunUzfJn9/vvv1nWjnB++H9wpk7YcddRRdtzuueeeSHqS2Q/uP//8s3n33XdN3759rQ6M9eWXX27Yjdhss82sxf0f//iHmX/++UPVhW6UgW7MjZlnntnOO35L4r3vv//e1vnBBx9YnXF9Ee39FQWBO3kYv6OPPrroAsNrgwYNMiussIKdr8xLPktwQZlzzjnte+ymCPyH6RA7MLQP0B49erSde/SHHSRZJDI38VNnngKpaMb7jDX98ifm6XPPPWeuu+46qwFAy7yV+4rdFeY97kGUhwsT96b/XAILrKzmE+P/5ptv2vt6/PjxgeNIv/iM+Prrr+0cQmvuE9rEfOE+GTFihF10XX/99XZcll56aSvH2muvbT9rqn1OhRkjzZNvBbIGd7W6Zzf+DQvu2UkSveQ40E4tUd1MqvmU640YfexqfcWmm25qrVufffaZBY9OnTqZPfbYw4IbUHPCCSdYKAdkhg0bZn2pAbUdd9yxCO+APZZoIAsQAVz4ohZgBMzwDwe+eB/gACh79epljjvuOAv6JNwZ5p13XnPuueeaW265xTzyyCPWmrv44osXZeHDVyzI+CJTFmDDFzvwAxAAEQABbi0sNkjA74knnmhBHbABFgB5AB83kHI+7g8//LB54oknLGwBEFzboUMH649P3fSRH16jbz/88IOtD+s37hYkoApNeZ82u0CPxfrmm282d955Z7GP6Puvf/3LQjvtRZ/99tvPrLXWWoHTIwjcyXj44YdbqLvvvvvsdcccc4z58ssvze23316y8KL/l1xyibn33nuL5Qe5ypx55pnmhhtusHB79tlnm+eff972G1cUtGEuLbXUUuaqq66yC0BJzAd0YdcC+EQ3dgTQlvHCWs+YsZg766yzigcv77jjDjsu+++/v9UbAGbhyLgGpXLg/t133xk0Yi6tuuqq9tItttjCLmxoK/OAMTnppJMsbG+yySZm8803t2ctGDvcg7gHJDGfKfOwww6ziwignb7QJ1m0AqnoQp8ZdxJnBBhn5ilgzz2ANowLi1h/4h5gbFjAsBAGzPnBKg0w47r0v//9z+qHOxRtZDFwxBFHlCx+s5pPYiFnAUb7uNf4DMCyefzxx9uFsSQ+I2gvgM78IR+LEHYT2BWin8xLFj4c+paFDPOSz6Ryn1NcxyLVvxPG3ORzZN9997XjqSn/CtTT0Jd/dfLdQgX3hOMTF9qpNiq4+6/hb9fKnTW469ZXwsniXQ54ABtYdPGhxb+UhEUUoADAAF5AGGDp37+/tVoDJFj3sLLhm04ZwLlYTH/88ccisGCtBloAijXXXNOCDpCI6wLwI1+swBTRWqiDRcJ2221n4WnrrbcudhSA5sseCyoWUqz0+J9jCWcxQTtoHwC4/PLLmyOPPNICH9AAJOPzvd5669nXXn/9dXPaaadZ+Kx0OBVrM9AHbFGuJKyHvA50US4gAsxcdNFF1mqLRXrhhRe2r+E3DcDxngvujz76qLnxxhuLcE3ZjAkQtOyyy5oDDzywqo96ELgDcYwb/aR8EvqjHwsNd8cEyAFOH3rooWLf/OBOHrRikSEW3b333tuCdyVXGfoOxDFPmDOAJ7qzCMCaygKHMWPRSPnsVki7cfWh7cw9+rjKKqtUnPBB4M48pl/XXHONufbaa4v++fjlA7u0gXnjHuJFfxZOLLb8CWCmncxvFpBoAXAwH7ESH3rooUWA5f5hwQtoMw6Uxz1z8MEHF4ulHD7H2F0JSix2mVs77bST/ZFEn6644grbdu4TNGRxRNuA4wsuuMD6xWc5n9CTRSGfG8wX5rW4JqEL8wIAZ+y5Z1lgoBlaA9u4MLGI4z5hPrKQ4bOEe97vKlPuc4r6WXzxw46PfHYxv/gcoGyNjJT8e6JWJSgz1ErpdOtRcE+gZxJop9o44O6/jr+Bd109JxjIhJdyCI8EPFZLfCFiAcOK6bopfPzxx9bKCzABDAKbfLluu+229j1gmQ9avoyBFEA6KGH1AkSBCSCZBFxgCeQavuBJLrjztwASriyS+Dd1YokDpCkTax6WYLGuA1dAImCNFQ9gABCBA7HgUR67AkAVX/BxwJ06H3/8cbs7ALRL+uSTTyzAAYX8jgPu7DzQN8C4WmKMsEQDT0ASY/TSSy9ZiMLqjv87qdbgTlsGDBhgF2lYs1lIAbBAFguum266qThm5GXxwM4JCwvGFnBHY0Bu++23r+p6BLg/++yz5t///reFVnZnGAt2THA1EahGC8CdBRdzzF3E8F45cGcR8OCDD9r2sxjBZYX+3H///Xae0VaxFLM4BWzp+1133WUXLEApC2NAPGwo0XLgzuKG3RN33tN23N14jzo23HBDO+70J4v5xMKN+5lFseyaUd8zzzxjF6gsctmBGTJkiP2MYA7gBiMJ1xhe4/7hM6gauAd9TjHH+ezBao8RgPFg0cr4YATgs0VclardR/p+/RXIGtzVXSabMVZwj6lrUmin2rjg7r+Wv9f44PlMYw3rDRg8UQTa5d1q8M6XOgDClx5b0pKwBGP5xg9Vtvp5D9jF+opFEhDBkokfLl/M5XywxSLof59ysFICqCQ/uLMNjhUfyzxWV3yEyQMQY8EDGrD2YbUEENwE8Pz222+2fUALiw20ATbchOUSgIwD7lgMgTks/m7CisiiBpgGRuOAOxZHFkd+qAwadcAd1wP0YHyARrTmesZPwKXW4M6CiPHD7QTLsCz+aAcuPLiluAl3LVxMAF6spwLuwCkQVi0B7owjEEmf0QHXEcaC+epatQF32hEU8rEcuNM2LOu42zD3pT/AP33F7crdTSE/YInVl3Eg4g1zmUUedTAnq8VjMPWjFgAAIABJREFULwfuLETxwcfdx03cI+wo7bDDDsUdA+rKYj7RfnbQ5FC0tIOFM3WiFb/pM/cZ96jbXxbvnC9g8czCqhq4B31OMd9ZqKA1bmh8VrFoZUyYD+x4aWocBdTg1zhj5bZUwT3GuKUB7X74jnOw023H/O+8aJaYPnj7N0YXp7hE3WSqg3s1aKcEvlj5osclQ6zhvM4WNFvx+KkGxe3GVxkLL2AKtPBFWe5g4lZbbWW3x/Fh9ieukbB7fnDHj5gvZQAYCxqH7KgPC5v4KgPi+OIHLRoAON7nsCptwE8WgHRTmKgy5VxlsGYDYUHhKwFFLIRY+CuBO77RLBzED13GhOuxNIc54Aq4Ayj0T3ysg8asHLgzT7Capukqw1kIxoxxRx+3H8w1FluuD7Q7JkAx2gm44xcexkINqLGI3HPPPa2LCp8RWN5da7DUA7CLz71/TgaBO2PIIgSfdBZq7iKX+cgOFWcxgqy7uMgQQhPIxB+csxu4BuGGxqKGuVkuZGc5cGducEYELd1EHZyt4F5i4ZblfMKFDTc314WH+qQNtI05iQEAKzxuUEHPFWBhz8KmGrgHfU5RH4djOYvD/chCgvFhN4KdEU2Np0DWVndlh/TnhIJ7RE3TgvY0wF3KmOGHL03n0SNsT9J80JJIo9b2ypMkqqtM0BciX7QcQAT2ykXxoBX4PAOfWNzdQ6RuC4FlrJFY9SslP7hjuQbUcasg2gRghmWNBYW4JNA+oNBv9fbXgwVSfNHd93Bz4FBhHIs7rgAsLmiPm5if1AeocEDOBXf641rRcRMAmJOCuxsOspzG+PtjAea8gbtIw50DDdICd3YhsH4CpwCV+B5LuwB6ABh3ikopDrj7w0GWKz8KuGO5Z/4Rs57D1P6oR/SV3QLmpwv05epGH9w5sAzjSrT77rvbHYGgVA7c2WnCBcy/aOQQNjsMgL0AtSxEoiwEw8wnFoxY0bkH3cRCF2s8biq4wslBcxY+lSzgccEdPVkksMDnIDNuVfSdRZGmxlNAwb3xxkzBPcKYZQXt0oQ4Vneuvebj74vgngW8K7hHmCRVspazuGMRBT4BHHyDXSDBokbCugic8aXJgbty0Ru4nqghHDT0x/t2Y6r7wZ068NkF9AABLMNEVnGfrIorDOCJj7Hro8+1AJdYevlCx3WGhYb4wlM37i5YS+OAO/7tgDiA6dZNpA8WMkTJYTcBsAAk6DsLDNGA9tEuQKcW4E5fAUHGQSzyaAAEskUdFdzlkCV9FYsx5XEIGPcn3sfi6k/oxS4DiwXXDcs/ZnkBd0CCRRrzM+iJpcxLDkPi4oNLj2t1d+egO9fpK38z/uw6+eFXNCsH7ix60JnzALKIpTzmMYsMd1cqK3AXlyfGUs5i0AZcm2gbmgHqHIjGnQa/e1x2XH1cTdiBQA8s+Sw+3FTuc0rysKji3uZ8A/2n7ijhPNP7RNWSkiqg7jJJFaz99QruITXPGtqTwDvg8knn0qc19uk4sdgz+eD2f5G5XS/3Hq8DPkFuFyGl02yOApW+EMUSDbyzLQ+8YyklvjQRT2QMcDkgPjWWLlwc8LPlS1hAHl92QA5LJdv4fMljhSYKBi4NEgovCNzxl8UiSZkcYMRfFtcXSUA3Vkf8l7kelwryYr3jt1jdABzCRnJgD19ZgJ5Drews4GsbB9zRAWBDExY5hMSj31i0qZsdC3HxwM8Z0MeySgQf+gIQspvAv2sB7hySBGqAaSK0cC/h5oQGRPmICu6AEoc1cQUBPgFIdkmwtNJ/IMxd8BHdA1DHv50xY0HD4obX0ADtcLER63MewB1dsLIz1ixwZNHH/KPd9IkISFiTmc9yDwDsLBQxMkh/mINcw6KJ9+VwKYsBDmoHpXLgjssN7mlYmbnP+EwEkLlncRvDv1wWiFmBO085ZUeJg6GcO2Gs+RxgYYgbHW5qcmibBSvx9IFyWdxw37FDwH3LdwJasUPDZ4NEqqIvaF4N3NGePrOTxOcDLnZBbjn64d8YCvit7mIsktaXW/xVyieLZX4rQ6Q7DxTcQ+hZK2iPC++AO35kQ8dNfkgPZfXpNBneQ3SzbBa96ZKoV3ptpS9E4ItDqvgY82WKiweABaRhRZcDg0ANkIXVi8OAABlwgiWOxN8cQuMLHdcSfI4phzmCtZ6DaaQgcOd1XHGwbOMCRBQKNwFAxH6mbCCHsqkPiMB3WEJJEsqSw4HAK9fwBU9oPix7wEIccOdLgp0ELIwsAqRfHLoEZlmUSAJSiDXNvYFGLBxYyAA4QKwbQz0r0AKKWbxwVoC2ogHuTVgpGU8gXFKYcJCAFvDIrguABnwyJ9AT/f1uI9SD3gKthAnlAUIyZvzu16+fjWREygO4Swx4tHKhnfYB5LRVHkCGSwjjSz94jfuFscTnnsTcpb/owvvcXxtvvLHdTSr35Nly4I6GRMzByg+w0z5ewzUF1zT3jENW84n7jHnPYpAdOtndYnGMNu5DpVjcsHDhHhQ3LTQA+tkdkMPEHEhnkY925MNPnd2sauDO54nsQrDTU24hlN4np5aUpQLCEFnVoQyRrrIK7lX0rDW0S3PCus2wzQWkSEob3oEFAb10p56WVk4BvmCxaGH9BgjKQQZwLE8l5cvWf1CPcrCqMoZ8qQcdoEwyCjxIh/KxtFG/68ct5UobsfqnWT+WWSyshDEspw9tkDZinQ96WmaS/oe9lrayI0H9Erc/7LX+fDKmgBO7C0GaVyqbuSBP5eX6oIOkcdtWj+tY4HIPAJ5Yfv2LF/rLHEUnDs5G1StIfw5n80N99bAyy+4CfacN/gWO22Z2ZIiAxDXkdcOoSj4WBCwEuEfD3iOUyxkDQn/iNpd0Xtdj7midkxXwc0Ta2ihHpKuognsFPbOEdsDcHw6y2pNRg5oatFJOE951pZzuDaelqQKqgCrQ6ApgWMByj0sfvvSaGlsBBffGGj8F9zLjlTW0U21QHPeo8F5uiysteFdwb6wbWlurCqgCqkBWCrDTww4SISfl4HW50JpZtUHLzUYBdZfJRtcsSlVwD1C1FtBeDtz9r/N3ObeZaqvkpPCu21tZ3HJapiqgCqgCjakAB4YJrYnbmzwQSp+U2phj6W91NZ5I2ks1AiZVcPL1Cu4+LdOE9mrDlOTJqZQd5kZLAu8K7tVGUN9XBVQBVUAVUAUaX4EwPJGkl8oTSdQrvbbpwD0IvJPIFfaQaJw6koJ72K0tP7yHbeuYbj3M77NP+ejzLDUJ2zbNpwqoAqqAKqAKqALpKRCWKeLUqOAeR7Xga5oO3OlmWvCeNaDWCtzRJCq88yTWL5ZadYpZk7Um6U1tLUkVUAVUAVVAFVAFwiqQJbjTBnWXCTsSlfM1JbinAe+1ANQk4B5nWysKvAeBey00SWdaaymqgCqgCqgCqoAqEEWBOFwRpXwF9yhqlc/btOCeFN5rAal5Bne/m0wt9EhnSmspqoAqoAqoAqqAKhBVgazBXd1loo5IcP6mBvdqElVyqakFqCYB9zhbWuUs7kFPWNWVcbXZo++rAqqAKqAKqALNpUActgirgIJ7WKUq52tZcK/mB99K4M4UceFdb650bq6gUp566ikzxxxzmEUXXbT4yPLsatOSqynAePBEzSWWWKJsVvLwZNhlllmmYnE8pfW9996z4fJ4kuRKK61kunXrVq0JTfk+T9T85z//aZ/G2eiJJ49+9NFHZs0116xrV2QeLrnkkvZJsY2WeHorD2569913bSx4PgdXWGGFuvWFp7++9dZb9qmyyy+/fKPJmVl7swR3Gq1GweRD15LgXi7kYxILeJyhiFtf3O0s1+IOqJcLFangHmc0w12z/vrrm/XWW88ceOCBFR+/zhfboYceanbaaSez6qpTHhIOV5vmqqYA47H22mubI444omzWDTbYwALGKaecYvO8/PLL5oYbbjDHH3+8mX/++YvXnXbaaebtt982iy22mBk3bpw5+OCDLZy0YkLT66+/3sw777wN332A+corrzQPPPBA6n254oor7Jw588wz7eKwUpJ5eOyxx5qpp5469baEKfCmm24yzz//vDnrrLPsgjdKop/nnXeeNVgwL0aNGmXL6dy5c5RiUsvLZ+zpp59u79WLLrootXIbvaC4fBG23wruYZUqn6/lwL1SnPa4IB13GOLWF/fG8oM77Q6Cd72x4o5o9evCgjtPKNx7773NfvvtZ5ZddtnqBWuOWArEAffXXnvNXHzxxfZHYIt7crfddjMnnniitbRPmjTJdOzY0bTqw2kU3MNNx6uvvtoMHjzYLgymnXZae9EzzzxjJk6caNZdd92SQvIA7gMGDDADBw401113nenRo0e4Tnq5sG5fc8015qGHHjK33Xab4WmrWLrrtQCh4QruwcMXly/CTgY1DIZVSsHdKlDt4UpxQTruMMStL+5WVhC4B8H7GjN1Mz179ozbLb2uggJ+cOfLCwuUpvooEAfcg1r69NNPG6ynF1xwgVlggQXq05kc1dro4A5o4o7CwitLi7t/yKj3jDPOMP/4xz/MDjvsUBHc+eygfY2wOPzrr7/Mueeea3A7uvbaa+s2U1lQsyjq0KGDgnuFUYjLGGEGVsE9jEqV87SMxb0atPvBPs8+7nFvqnLg7sK7hIGsRf+TT9/GKwFQ5AdrGkDw888/263ilVde2foEd+rUyXaKL2W2lTfbbDOzyCKL2NeGDx9uHnvsMfPBBx/Y7V0sdEsttZTBEod1N2zCurfrrrtal48XX3zRjB492swzzzxm8803n8K1g3oeeeQR8+abb5qxY8da1xDaNNtssxWre/TRR82wYcPs9fz7jTfeMAsttJC1QI8ZM8bWQV3Ug4UNKFlnnXWKZdDXd955x+rxyy+/2L7QL1yKsMxJeuWVV2zft956a6vD0KFD7Vu0fauttjIzzTRTMS8AxPvU+9NPP1kIQ8d//etfpkuXLsV8ccAdf+f777/f7LPPPtaXnTruvfde8+GHH1qXGsZllVVWKfrNfvPNN9bSiCWLse7Tp4/ZcMMNy44ZZaPndtttZ7p27VpsKxZ+/t5rr72Kr/3666/m9ttvN71797ZziH6j06uvvmrnFvMJ1x3GxnVJ+Prrr+1Y0TbSLLPMYtvbt2/fsgvJyy67zM415uGTTz5pf9P/TTbZxNbhAqQf3NlBQifa9dtvv9l5wLmCTTfdtMTqSvvJQ/nMHdwxtthiCzuGn3zySRFmv/zyS3PrrbdaFydXI/S45ZZb7ByjXZKYx4wB7hr8m8UV83jWWWctuW3wwb7vvvusLui1xhprWE1ZlJVzlXn88cfNp59+arbZZhuro6TLL7/c/pPxkvsaHW688UY7Z5l7lMm1+++/vwFu+RuL9lxzzWUWXHBBe/0ee+xhrdtov+KKK9r5j1WetqIjr6222mpVrdecwbjnnnvMZ599ZseYz5vVV1/dgjRueZJuvvlmM+OMM9o5zLymfcxZ7jHOLrz++uvmoIMOKu4QcP/iK44OzAnmP+2hfO47xmTQoEG2b3yGsCNF/ZQR5KsPWFMeOxH0kXnFeFK/e2aC+4E5i+Z8RrEoQGfuQT5f3PnOmPM59Nxzz9nxn3POOe1nMH1lnqmrTOm3R1zGCPsdpLv6YZUKztcS4B4G2pEnrgU87hDEqS/JNlYlcKcPvO/Gb1d4jzuy5a/jy5rdDL7MgF/A5+OPPzZ8qR5++OEWVkl8efFFjR81X4KkQw45xHz++ef2kCSwAnzxRYi/dRSrPXXwwxcjMEtdgDNwcNVVVxVhGR9UfEA5TAaY8WEL+PDlCPwLVOOfy+tADkBNv3r16mX23Xdf85///Mfcfffd9nog6ccff7RfsPR1ueWWs/169tlnrdsJfeLQLl/+QBpgR/+pl8QWO1+0AAWa0XaADrDgyxtgk8T71MEXNIsI6qUfLDwuvfTS4vmCOOCOjy/+7LQFwMKSSH0cSl144YVtPxg7oIj24etOoj+MO4DPuQWgM8hV4OGHH7Zwx1jIAon7fpdddrGgA0yJmwJ9ohygmn6+//775phjjjFzzz23hR2u4zXA/pxzzrHtANwARTSjTQAjGuL2wziUS2jF3JP5QNuZN7Tp/PPPL4Im1/vBnfmBGxHAOt988xnAmwUQc/uEE04oVsnORf/+/W3/mAvMFcYO0Aa4BIZZHDK+Dz74YInLBv0FQoHZI4880paLhY959MUXX5jFF1/cHhimPYAdQC7zmGvRhf7QT4CRw8bMM36XA3fuI3y1uVfQmQRwYjGnLPzCmYck5jYLsqOPPtrOD+YRkMTiiznPoo22MTZyDf3gc4I5xevc8+jDv7nm999/t4vILbfcsuzYMe/QhUUTugLXzIull17avPTSSxa6JbHQYPFM+Sx+uW/XWmsts+2225pLLrnEas4CQBbKwDDgO/3009s5wOcS98Luu+9uF128/9///tfqzyIIPdEFvbB8+xOfcdwzzH3uJ/qHJpwXwbVIrkEP7j/mL58RzF/mMYt/+gDoS2IxhnsPfaH/LMyYVywE0FbBvXQUknBG2UnovKHgHkal8nmaHtzDQjsSxQHpJPLHqS/JDVUN3OnL4I4zmN9nn6/YLYX3JCM85bXAD8Bz1FFHWYsUCUAGtoBvvhhJQeDOlyDWN6y1kgfg54snSsIaBRQAG3J4EvgAmABuAIsEQAKPgCGAxZctAMNWPiB+0kkn2XyAO/ANLOGX77pZ7bnnnhYOBV7JT5uBJnQYMWKE/ZLFwg5YiDV8yJAh1u1k4403NjvvvLOtB3BnkYJlGWgDXgABoOeOO+6wiwZJbIkDNYA6EIKlk8UGljkgV3Yx0gB36sR6DaABsHIgE8CiT7QFOEVz2nHXXXfZH/STxYs7ft99953VBNjEOkkCqLF0UiYAJZCGJvQJ32PGh7oAH9oA4JCfNnEtwEXC1xitAHnRAfhhHrq7Fv45JTsgzBtxBwLSgE/GjbkrFlQ/uNOur776ys4N8mDlPPXUUy3kMX4k5gKwB6xxABPAxpqLlZf+sxCJA+533nmnHRvKZNHHfcaCg3kLyMs8BiSBaAFwwB0tuY5xKwfu9AUrOAfJBRYZD+AWyzX3Of0isTBhHqIViysX3AFfxov53q9fv0BXGcaUg+3i/84uFvcr40e55RL9Z66wYGCBzRgwz7iXWUT5wZ1xIYoO96/7+eIHd+YMc5WFDvc4i3r6QD6s5rLAp33MG8ZYPuPKtZW5wuKWRQDlcY/TfuYJ84DPChLgjh7Uy3wjoQfjSbv47CKxe8XuH5b4ww47zJbJvOLzjYUbc0DBvXQ0knBG2UnovKHuMmFUKp+nqcE9CrQjURyQTiJ/nPqS3FBhwJ2V8G3T/aOkWwrvlUeZL0IS28HVEqAIHANybqhALNPAH9ZUUhC4Y6kD/vjyrRaBolI7AHcOveI+IQkwYfHA/AI4SEAFX+58AYpFny9RFh1Y1LCkkwAgrGqAmICmlAv0YwHjyzTI9xtg4Mv95JNPttvxkvjy58sUkAKYqF/A/eyzz7ZfwpKwIGNxBIoqJWCVxQlghksIKUtwx6LJLsn2229vreXiSgLEsCAB5njPnzg0xxhjmUY/tADUsXpiKRRIozwWBsD2cccdV9bXGWsj4AOokBhfIr5gEab+IKtnkI6AO3q5bhUAkEAhv4FRUhgfd+CWxYTMedw/GB/67IZeBMawOtPfOODOvAYYudadx9SDRV/mMXCHlixo3B0sdmjE1aPc/ALu0ZG5xb2EGwjWXO5XFsXUQfu57+kP852FZ1RwZ/FCdCMXpimbxQnW+nIJ/Vgwcy+77imyqPGDO7BL27BOu8kP7owZ+tAf2W0gP4tmdtxYfPN5FwXcg/rA5wufM8xz+bwF3NllQg8WPZL8evC5iqWefO5nDLsPfJbxnafgPqXqWbrLKLhX/Kqq+mbTgntUaEepOCBdVeEyGfztCwvHSW6mauDu3kxx2xdXj0a9Tr5EpP3V4F1AESuR65eOxRgrrFhFg8CdLyS+nAEDttkBcFwPXJ/tMDpyHf7zfKG6iS8v3ECkDcA9YOM/qAzc8+UPEJL4QsV/FNcRv88wvvHAAqBPdBwsicCHuHoAU/g+Azx+sGcxg/sLcEG5Au74NosbAfWzuPj3v/9dAu7MZdxX2OpnSxyrKL8BXxYYstuRJbjjsw8EsqvhggVtxqIIjLPg8CcWR6IL8wINAXkWP2gP6AJQLN4og10OWYQBZ5SNKwluOkA/YwiICbjzGuOPNrhM4GfOQgi3g0oHHQF3rMH+Q5OAEe1hDGVB5Qd3XERYyNAXFnK0gTnBuAi4s5uCSwWARaxySbjIoCM++3HAnV0q3C3on5v88xgfdfoIwLuJ/rHQqRQOkntTdlJwCWG3ZMcdd7Q7S8Ar+rAQY5zYMROXnKjgzg4N8Or6bzOuuIHgG18usUjEsozF2U18n3A/+MGdOXjhhReWnDHhOj+4Y7GmXj4j3M8hxowFNfOWz5so4M7ClWuJ3sTcZY4wZ9CVhY8s6gD3MHqwwyY7Ke5nDJ8R6E9fFdynnDlJWKPa95CCezWFKr/ftOBOt6OCeNT8caUv9/CnMPCe5GaKAu6ufmHaFVeLRr/OBfdq0E5fy4WDDAPubCGzrQ38YIHC9QArLNa9KD7u5cCdL2VcXjjERwIq2VbmC9KfcHORL1DAHT9ZtrL9gEqbAS5cE4B7XDbwq6VsFh2AmHypujHRqY+FgGyRc0hRwB2Qdw8BBoE7LgDAK22nXKACP1kWG7UCd2AINxVADdcif8KdxW/RlDzAGMDBbgTzigUb/cZXmQWVuBUBHAA91k7eA7YAHAAUfQE83I6wjAq4UwdgxUFfxoPFGpZzXLEq+UmXA3dgGxcGdJWdDBfcWUBwDoB5gIsHVnnaxXygbQLuuPCwawK4A5mSWKiiIxBXDdy5P3Cjoh3i4w6I48fOvK80j3F3cV2zJC8HZVl8VgJ35hrjwAKDBQHjJgcfcTehbFw8AFnax+cAKSq4szDyx3EPA+4cRmehzmeFmxh/YNgP7swHxtT/AC0/uPM3n0UsSIJ2Aekzi+wo4M6uC3OSe5dFPmdGWIzyGcmixQX3MHqImxkLSxZPkjQcZOVv3yS7+2G+19XPPYxKwXmaGtzpMpAcFjxrAe5Jntia9EaqBu56I8W/kcJeKeB+wAEHRLa4u3XwxQpgY/ECitwt4GptAWCwvLlADmDzpcgWt1jSgQysXdV8UiuBu9sW6pDDlIAMllCs+wAOAONaWYE1+ob/Ni4u7E5EAfeNNtrIlk/kELEiYxlkW79W4E50FCyvWDtxc4qSABUAjR0Kdg64NykLDdldwNKI+weWSaznQBPwBcgD9UC29BvgYVHlgru0hfKw0ssBY6ze4u7iby9l0h6sxW6ibK4DbnFdILngDpjzHoDITpG0iwO4QL+AO/OOHRb66T7JEus884N2CrizeGUOc43rNsIZDK7nHISAO+5KuLFg+a6U8FFnwYBrjZtYMGFNrwTuLB7xNWcBxdxlkYJLF4l7HfjE2ss9i9uG7GLVCtzxiwfCpU3SPxaFfH7EBXfcrphf9KPS04ejgDs7QNwv7IDIXGH3inbGAXfaxxyjje6CkPnEmLF7qBb3Ke+MpLxR7fNOeaOaQuXfb3pwjyqNgHVY2I9SfjVol7LK1Z30RhJw56mpQUlvpCijGS9vElcZAMaNQsLBOXw0scBieQ+bAHe+ZLFKi589wI6lE0u2RBbBBxm3FPIBJOIby6IBa5VEe6kE7uSjDvkCZluaw2xY3XEXkoNjWKUBXNk5wHIKYHN4UkAqCrijM5ZNsbLSDqy2+BvXCtwBA9xY0BRodXcJsHiTJEygf+zwg8ZHWA7WAqECRowJiwIs0LzGuKEbUAjYYvnlECYJFxUsjYyvgDvb1IyJaA28y84G13M4NCgB7ribADky9pTP/MDthXaJ+5cL7swj3J44nCiuNPgXA9jsEgi4cyCSnRgs/+5c4HMPf3T0E3CXEIrAu1ivcS9jEQH8Y9kXcMeSTx2AH4copd/+eUx+7il2OsQVizFkAcuuQSVwl8UFu2BY91kwytzD1Qb4l7MEbhQoP7gzL7g/sI67B7oZj3IPYApjcWcnBvhFC1k0SBhErNtxwR1daC9zg4WyO5+Zw+x0ce9HAXcW3Xym8ZvEtYwJbfS7yoSxuDMm3Euc58B9ST6LJNIRCyoF9+BvjyQ7/NW+j9RdpppCCu6RFIpipQ9bcFhorwTvaYB7OWjXmyjsSCbLlwTcATLcPgiTxpcZrgbAGxY8N955tRZKVBksq/idAzC4KOD/jUVOrFJ8KQOFwBWuB7h2ME+AasAGFwBSJXAH6mgbX44Snxn3CKygsuUNVAFcQBVWd+oAJgBKwEZ8k6OAO9Y6rJx8+QNq+HMDKnxZ1wrc0QYXCsAZVx+syLSJxQqgC0iUc5XhWlwG2G0AtIi1LeAH4GLFBYzQUeKVs5sBDONTD0ihN37CEqVDwB0dseKjNWcNmEO4g+Dvzu5KuUfQS1QZ+sIZARaRxIynXgDadRtzwR13DCylLAh4nXGgXfSHHQMBd9rJLgtuPcwNFm0APnOBOcg5BwF3fNaBOM4tAOm8R1n8oA8LWQF3rOHowj3DPEZP5hguRcwtmcecteCQJe0kXCfzhnYC5ZRZCdwZLxYo7CKgP/eR7FywaMSCTL+x6kuUJK7xgztjxgKDhRluS4wPB77ZUUkC7riqoRf9RRsWXuxasADivo8L7vSB3QjuX8YL1xgW+Ow4sOhhXrBIjALu7CixwMfyzkKQdrK7xG5KHIs780rO77CglfCwaMzYMF4K7gru1b438/S+WtxrMBrlDsr6XXOqHQjV1W8NBivjKngAEO4CWBbdaB7AC2AAVJH4Agc++eKTSC0AJwf85ImJwDPWriD/6UrdANxxGQHk8E2nLhYDbKcDz24CDrEQAmgADNYqIAnolHbxpcf7WPP8CwgOzQFeQAsJOKRftEEs+NTPlj2jozUnAAAgAElEQVTgQxg36gCesODhpy0JjdAHiHX9aYmZjfuGG1UD4MI9A0CjPKASKyiWWzQV1yIZD0C4XCLEH/nF8g/g4XYBZAKxJMAXeAHE/Id5cXvhcCMLbyCCfrPjgO+1+yArf/0ALwsfwBSLoVgKgQ0WVEAqmrsHghlPxos8gCewx2IRcOV1EmOFhR0opj3AETsqjH85aOc6saoCUbgwYR1mIUI/aKMbrQStmWOiBeOLSxTtoj6gjDGhHxK2jzqYb1juKZ95DmBSvhxUFHAnL7ryN5BIAkq5r1jIsiByH1TFvGIusmik3UHzmDJY4JGPhQLWYyAXgMbqjtaVkrg3oSVzzPUPZ0HAopH2uodkmUf0zb13sBCzgGJxxxiyCGDBLvMQVyh35w3oRltcQiol4uazGGShRiJ8Kz+85oI7bUd7FuRu5CuukVCizCVCXZKAbPzcmf/cb8wp2kcIWaIpoSPgjtWf9+V5AuXaShhJLOzMM8aJxRafGUA7YyqfO7zGfcni1bX0Ez6UOcTniSTqZSdGDAK4V/H5wjkP7ksJgVtRwBZ8M6mxsJpkustfTaHg9xXc4+kW+qpK0W2CfOorwbuCe2jZmzYjAMKXIPDDh16cx50DzcA2lnVACqgGuCs9fZU6ycsXMkAS5TAswM+1tBULYtDTEhkwAJ4va9rhPxQXZ0ClPNrsPl0zTllJrwFm6Bv+z8BQ1EhAUeoHpAAVILxcPdIegW8/oAXVJxFXACaZD8zBoIdIBV1P32kXbarWf5nnzBcgkkUr/cKf303io89rYXadWBhQdqV5TDsZK/QLo0uUsQmblz7LvZBmG7gncG/iHkRbDqOzeHCfgRC2jf58tBkrO79ZoJdzAwtTflb953OI8WXelvscCtO+Vsmj4J7PkVZwz3BcqoWkLHcYNgje9QbKcKBarGjAHeuXexi0xSTQ7sZQAHAnOgkPgKplwqKOJZ2dA9eKXss2NGNdLISwfmPxl0hSzdhP7VN8BZQ74muX5ZUK7hmpWw3aqbZSFBv/9TsM/9RaYLJKumWVlbL5K1fBPX9j0ggtqgW4sxPEIVTcv9glwV2Eg63sDOD77YbzawTN8tJGXKjw6cYVDp9uoB33JdxKcDfBxUuTKhCkgO70529eKLhnMCZhoL0auPvfn+GHL80/x/+eQWuN3b6W+MuZVKCF5koBDsfh81wuekiuGquNyY0C+CtzJoBY51klfK2J/IOVHXccXFo4FI0PvRvZKKv6m7Vc/OYJh8q5CD7vAXfOiRC9hhCf8kC0Zu2/9iu+Agru8bXL6koF95SVDQvtYcDdzTP/Oy+YMV27m3JRYZJ0Q8E9iXp6rSqgCqgCqoAq0JwKZOkuo+wRb84ouMfTLZWrojzwSVe9qUiuhagCqoAqoAqoAqpASAWyBHeaoG66IQfCyZYpuHuBFAKTF1xCk6dAXsBdbxydjqqAKqAKqAKqgCrgV0DBPX9zIjNwF2jndxHgPWCH2QF3hffw4K43Tv5uHG2RKqAKqAKqgCrQCgpkueOvhsPoMygTcBdQ/9uDdi+kqwV3jO9Au/c8CTNVAdxbHd7DWtwV3KNPbL1CFVAFVAFVQBVQBZIrkCW4q5979PHJDNwF2id44P733+0svAPt7afynhxYgHf+buWUB3DXm6aVZ6D2XRVQBVQBVUAVqKyAgnu+Zkjq4C6uMYD7hIn8tDPAOyZ3QL1De2M6tm+D91Z3mQkL7nrT5OumSdIanvy4xBJLmA033DBJMXqtKqAKqAKqgCpQEwWy3PVX42H0IcwM3Cd6sA64j5/QzowvuMsA6506tIE7AK/gPnVxxI7tPrbs6Cm4R5/Yeb2Cpz+uvfba5ogjjshrE7VdqoAqoAqoAqpAUYEswZ1K1M892mTLDNytxX2CMeOwuHsAj497e8+3vSPg3sEDd7W4h44qA7hPM8000UY2ZG4evNGzZ8+QuTVbUgUU3JMqqNerAqqAKqAK1FIBwP2PP/7IrErlkGjSJgb3ciEfAXes7uM8izsAb8HdWtzbrO38Oyi1+oFVvyZ6w0Sb0HnPXQncJ06caMaOHWu6dOni7UaVj5nKUw//9k59d+rUKbC7vDd+/Hj71ElNqoAqoAqoAqpAUgXUgJhUwfSujw3uJeEeaU8hbIyEe+T9NncZz1WmYHHHyt6h4CZDZBmJNmOvJWm4yClGVsE9vcmeh5KCwB0fv+uvv948++yz9jHv0003ndlhhx3so8jbt/dWudxe3s3y4Ycfmquvvtp89NFH9m8eWb7OOuuYnXbayXTo0ME+Jv7mm282zz33nF0AAO59+/Y1e++9t82rSRVQBVQBVUAViKOAgnsc1bK5Jha4F8M9EjHGidOOkVBCPdJc94CqWNwtuBes7QLuhIyUxPUcYm11/3fRI0twHzlypAU7TbVTwA/u3377rTnzzDMNY7HmmmuaGWec0TDmgwYNMssuu6w5+OCDTdeuXc3QoUPNsccea1ZaaSXTu3dva3H/7rvvDFb6gw46yHaA93/55RcL8926dTO///67hflddtnFzDTTTLXrpNakCqgCqoAq0FQKZAnuyiLRpkpscJdwj0D3xElt2/pe0EfrAmPdYAoWddxkJnjhIElAeQfPVca+XwB+Gy5Srm/nvVcAd4k6E607zZdbwb25xtQP7gMGDDC33HKLufjii80iiyziLVqn8lzLJph77rnHWuGPO+44s9Zaa9k8t956q7nkkkvMYostZkUB2nGJ6dy5s/17u+22M1tttZXZYostiqJhee/YsaMtV5MqoAqoAqqAKhBHAWWROKplc00icLeuMPiwO1FjsKizu19gc3swdSJx3L32A+W8b91kAI+CKw15SMC660qjrGGMrnKzmfj1KtUP7ljJR40aZS699NKSJmE533rrrc3GG29sDj/8cPPiiy9ay/zyyy9vLeizzTbbFL7w5Pv6669txBoWARz4qeQrXy8NtF5VQBVQBVSBxlJAwT0/4xUb3CXco8Rpx+3FWts9aO9QeMgSrwm402VrcQfcvXz2PQ/cCRdJWUVw994j6ox9SJMaCTMFdz3JXfsb0Q/u++67r5l33nnN0UcfXdIYfNhxefnnP/9pTj31VGuFf/LJJ82jjz5qfvzxR2t1x80J9xqxuOMDf++995o33njDzDnnnKZPnz429OTcc89d+45qjaqAKqAKqAJNo0CW4I5IyiPhp0pscC95wFLh8CkOMQLu1jnG+x9PTbUPYCqAO09OxX+9Ddw9aPeupSx7bcHiTshI8XUP35XmzJmlxV1vlNrPGT+4H3jggWaOOeaw/uluwocd6F511VXNKaecYt8C5kePHm0PqeJiw+/lllvOnH766UXLOq4xP/30k7n//vvNww8/bBcFWOqx0GtSBVQBVUAVUAXiKKDgHke1bK5JBO74t1sfdwBcIsO08XrxcGnJ4VXndazscshVDqJiYBeLvPq4tw24gns2E79epfrBHaj+4osvzLXXXluMIEPbvvzyS7PbbruZLbfc0hxwwAFTNBff9uuuu84COm424vfuZnz//ffNMcccY8vZfPPN69VlrVcVUAVUAVWgCRRQHsnHIIYC96BY7RIRht/Fg6reIVML8w7E080SQOdv74d8EoUGKz2WeIlI40amcWVqtRjvusLNx02SZiv84P7YY4+Zyy67zOAys9FGG9lDpGPGjDHXXHONGThwoDn33HNtdBl83qeffnob9rHtnppk7rvvPpvvoosuMksssYQZNmyYzSOJB2bsscceZtttt7ULAE2qgCqgCqgCqkBcBRTc4yqX7nVVwd0COj+FeuWxMOLuYl8vwDtuL9b9xQfvXF8M7+iUhQ+7xHYXC7sbB75Q9BQx4lsF4BXc053seSjND+64tpx22mlmyJAhZskllzQLLrigeffdd80nn3xigXvPPfe0zb7pppus/zo+77i9fP/992bw4MFmvvnmM5dffrl1ldlxxx3N7LPPbhZeeGEL/8SFJ6JM//79zVxzzZWH7msbVAFVQBVQBRpUAQX3fAxcRXB3rekC74C1jbNO+/mfA/YAO24z9kAqMO+4w9jsPGCpEOvd+rAXDqvKQdSSMim6UIY8mIl6xRrfCvCeJbhr3NT63IBY14n4wsFTSePGjTNPPfWUeeedd2yEGc4erLDCCta/XRLuNE888YSNyy5PRf3HP/5hrfTTTjutzfbQQw8Z3GPwg+fBTTx0CT95QF6jy9RnvLVWVUAVUAWaRYEswV2ZJPwsKQvuYmmX6DES0nEyeLcdMpWE5d0+LdV7Uqq9puj/3gbwwLccOLXRZ7y/21xkeL20LMpsc7nxXG8Kpn4L+USrKVyj4B5+kINy6k2STD+9WhVQBVQBVUAVaCUF1JiYj9GuCO7+kI9Fv3TH8u12QyzkwHbx2oIVHsu8dY3hyakF+JaHLRUt7U5hdhFQgH8gHcAnTCSuNUW3GmfhkA85022F3iTp6qmlqQKqgCqgCqgCqkA8BZRJ4umW9lVlwV0OnOL2Qqz18YWwjTRAXFtsmHXX6l5wm2l7mioPZ/KuLVjgMZxjNbfwbWO9lwdwcdFxwZ38nTp61xfiwJc7wJq2QPUsT7el6qm+1q0KqAKqgCqgCqgCooCCez7mQlWLO/AMfAPwkxyXl6BwjRL6sc3Xve3hSzygyYZ+FHAvPFlVwN36y+P77lrbvX9LqEmJSIOLTKtZ3LMEd43hno8bUFuhCqgCqoAqoAo0ggIK7vkYpYqHU9titMtPO+vD3ubj3vb00xIf98JBUns4tQDtYjEXP3U52Gp93K3bTOFpq4VQkC69F33c5eFNBTebontNk7vJMD0U3PNxk2grVAFVQBVQBVSBVlcgS3BHWzUohpthoaLKYGkv8LMt1bqp+Mov+rUXospYC70vlCSXSLhHAXdcX0qiyhTKlcOubhhKN6JMKxxOVXAPN4k1lyqgCqgCqoAqoApkr4BySfYaV6shfBx3h6D9bi0W0MWvXcJBQvq+BzG5jcFiP9nq7sE7iwEJM+nAu1uGhJNsBWhHAr1Bqk1ffV8VUAVUAVVAFVAFaqWAckmtlC5fT1Vw59KyT06Vp6YWfk/i4UsSe92p040B70aQkWgx1v2m4C4j8d3LwXmrQLuCe/1vDm2BKqAKqAKqgCqgCkxWQMG9/rMhFLi7zRSId/3f//aA3RrYnSekilVeIsRQhsSAl8WAGOTJI8DevhCrvZUetBQ0DdSXrP43h7ZAFVAFVAFVQBVQBRTc8zQHYoO7PbRK1JiCawwQDqy3HTxtO7xKAurdqDK8B8DL4VN7gLVA8LjLuHHexTUmT4LVqi1Zgrs+fKlWo6j1qAKqgCqgCqgCzaOAWtzrP5aRwV2s5f6HM4nVvC1G+2Rwb8vXZn+3D2AqgLs8YIn3iEJDEp938lCOgvsfmcwQBfdMZM1VoUceeaS3OP7bnHbaaaZbt24V2zZw4EAz33zzmSWXXDJRH3755RdzyimnmB9++MGWs8EGG5g999wzUZlcvNVWW5krrrjCzDLLLInLSquAUaNGmYsvvtiMGzfOnHrqqbbYX3/91Tz77LNms802M506dUpc1UTPMnLZZZeZn3/+2Zx11lmJy6OAv/76y1x99dVm8ODBnuFlounQoYO59tprzfTTT59K+W4h9913n7njjjtsfTPNNFPq5WdZIGPKfL788stTr+aPP/4wTzzxRGrzJPUGaoGqQAUFsgR3ZZNwUy82uGMxbwv7WLCoF9xdOhSeboqrC4Z0G8vds7qTeA2LOpZ1klxPHvs+T0ctRJmRSDPhutF8udTi3nxjWsse7bXXXhbcgctpppmmbNWjR482W265pVl//fXNwQcfHLuJE7ynre2///4GKNl6661tWK/ZZpvNLL744rHLlAvXWmstM2DAADP77LMnLiutAviCOf300y24X3TRRbbYl19+2UI8kN2nT5/EVaHpOeecY3788cfUAPLJJ5+07UVT2vjnn3+afv36JW5rUAG33XabueGGG8ydd96Zq0VXmM4eccQR5qeffjK33nprmOyR8rz99tvmqKOOSm2eRKpcM6sCCRVQNkkoYAqXxwZ3sZi3HUZtI3Ev0nvBVcb+YX3ei+AO2Ess9qIbTVuM+L8ntVF+O/zbcbWxh1VL48Sn0NeGKkJvjoYartw1Niy4T/Ju0ueff97MMcccZqGFFordj2+++cZa19dbbz27AJhKfOVClvjZZ5+ZCy64wILvrLPOWnJVo4D7sGHDzNChQ81KK61kunbtGrLn5bOlDe4s5Ni5eOGFFwxQXWlX4LvvvrMLMcZkwQUXjNUXBfdg2UaMGGGGDBmS2jyJNTh6kSoQUwFlk5jCpXhZLHCnfjl0amO8FxzcbYx276fo3+69Pn4CcA7StwG5tbjjBuOWYQucfHi11cI+Bo2n3hwpzvIWLMoP7uPHj7cw3Z6bL2QC9MaOHWu6dOlS9YoPPvjAHHLIIWannXayP0EJ6zQpCBivueYa89JLL5nzzjtvCsu6C+60ib5MPfXUFduESwgpTNvHjBlj21RtsYFrCXmBclxl/Bb3aiJxTceOHSsCM/0jH7sk1BfV4o7G6EMb2/lCcFE25X377bfmyiuvrNhc3KcuueQSc9VVV8Ve0Am433PPPWbGGWc0LERYKKJBpcQuEPO02hhTFuMRNMbMW1K1Msq1o5LFHR1pIxpXmjP0l/GIsohj7GT8qs0nfV8VqIcCyib1UL20ztjgblm7zAOW7HveD+40411XmoIrTAf/U1cLbZJINK3s2y7DozdH/W+ORm4B4A68bLjhhuapp54yw4cPt5CD9XS33XYzSy21VLF72267rc23884729fef/9965v80Ucf2b8BkHnnndda0vGF9yfcLx588EGbv3v37tZNBp/m/v37W1cM3FxeffVVC6SUhT/1DjvsYN01SDfeeKPBHxpgwY8dv+u+ffuavffe275PvhNPPNH6BX/++ee2X9NNN5118cGPXkAQ0MV3G9cM3EtI7CTQr2WXXbYIWXvssYfp3bu3WXrppc11111n826++ebF+vz9++qrr8xNN91kraQANWcGVlllFfPuu+/arOIq895771kf/wsvvND07NmzqN0jjzxiHnjgAasFsMkY0KYllliiCNf4U1MHux+AHjC66qqrGurGkl/J1xpNn3vuOash5wsA9mmnndZssskm1gWKf3/88cfm7rvvNq+99prVDzcm4Pj888+3UO2m+++/39x+++3mt99+s4soFjXkYTzRl2uAcRfA2XE54YQTzIorrmj23XdfW5yA+zHHHGP++9//mu+//96C7DzzzGMXd7jqyOKCPjCP6AP9RSfm2o477mh69epVzMe82WKLLWyfbrnlFnuugPmMexb9YsHBD2WQ0BIIX3755e1YP/roo+bee++1c0wS8/3kk0+2r0vygzvtYcHD3HrllVds+5ivtG377bc3iyyySPFaFqBoTX/JR8JljDmMZl988YV1lZF5giaDBg2y9xDzgGtYEDBHyRdlsT3FzakvqAIpK6BskrKgMYpLBO7UFxTjndftk1Q93/VxHD4tPEUVN5hO+MB7Rj/rClOmwa0Uq73cmOkBkBizWS8pKgC4A30AC6ADbAI5QCZABHxJAu5ccAVaACogCYsl1mtcJ4CymWeeeQqVgTYglrIBaYFpABVYx2q73HLLWSgHroA+/Hyxss8555zm66+/ttZd6jjooIMs9LMAEJ92wJ2FA/2gTNpz1113mTfffNP6CQM4JKAXuFxjjTUs7APyDz30kHn99detdRzIInHYFYBiAbHOOuvYemjHXHPNFTiDOOgLtLGjQNvoE4sRQH3hhRcugjvtIe/1119v20uir7QVfZdZZhl7LX7TQPxJJ51k5p9/fpsP4Acg99tvPwv99JHFEzpRViVwZ2EAlNJvfoC+d955xy4EgErgl/qAemCXw64AIQk9/RZw+krdjz/+uAG6aQ95aCsLBNyZWES5OyeMIfqsvPLK5vDDD7dlC7gDtdtss43VmDMQLNT4TZ/FDQfYpr0sIFm00X8gGUigvkUXXdSWydyiHObnpptuaucj85m5RbkPP/yw9dlnrLGM0xfmLe9feumldgHFQtYFdzRm3Fg4SPKDOxZ22sEcZeFHvTIP0ZOdInHxYlFGezfeeGML3bjGAOT8Tbs//fRTu7iRecK8YeGAm9nqq69u87BoYrHN4kuTKpAnBRTc6z8aicHd34WiFR43GQ/Yx09oZ3/zOsDe0TN0yAHU/2fvLsBkKa6/jxcugQhOQnB3DSG4Q3B3d3d3h0CA4E4IENw1uP0TCAR3zxskkJBACB7gnU9daujbzMzO7s7szN5b9Tx7Zae75FTV9Pec+lV1jqzXHwDtBHcR0RQR7PwQzDVohwWAO1gAhwlYlSOaCjr9nVIZ3IEegBKJ70k+kvJoRiqTrqWxJtnYddddwxJLLBF/DVxEIutJZQDoZpttVq0z2Npll13i7zgYkv+DKECU5BNAS3sAX4JV4G5zqQgoPXqjpF077LBDjNrKIyX5gmwwmyLuZXAX9VVv4LjvvvtWAZmeX/+AN3WximB/gHZssskmVZuDRXW3atAI3N0DEJ1AU5SNAFXRYc4M5yRJZdSd1r1RAsHAuyyV6Qu4s9Pqq69eLe7FF1+MtgPAxhiI137fSUcccURV3vLaa6/F/l1nnXWqpxMZqxwGbRW5T8lGUnmBX45DLTlOf8DdSsU+++wTHczihmsrGeaYFR3wLzlVyFi0KlNr/pTBnRMk+p6c0LLEqR3fDznPbIG+WiCDe18t17r72gbuIu4i7cDd6THAXcQduMez2r+Ry+Toeu3OzODeukE+rOQkmpqSpfVGKUllbC4sRsnJPUQOSQZSKoM7EAVoQBV0knQUI5S1ym0E7iLfvuz/9a9/RbkO2BGJ3n777cNyyy0Xs+sJ3EFXEZjIEEAtMAaAEvmFiLjIfEpkB47EJMs45phj4q/BMumHKHytFYRi+0SoRYNdm6K+PgebpCHsUg/cQTPnQL+BuJQAtPxEhq0wyN+RicCweB0phjJE6RuBOyjmAG299dZDdQ3wZRtQSBbUKXDXtuLGZ31C2mIVhjP1+OOPRztZOUmOnIYkO4lCs4NkrLqPI1R0UhzDCfoBs8h2rdQfcOcoPProo9EJGmeccarZG88cBdFxjo7EybPaBeDV1apCUe5SBnfXmpPaK8JurHJKmnWaG30P5M+yBVptgQzurbZo7/NrObirQvXEmW+Oi4xSmcrvh5zTPgTa/TtH3Ot3WAb33g/mYfmOIrRrZzPgDgRAJT1wSuADBNEcp1QGd0v7ZBLgGjyK1tIRiyrWiwbWA3eQns4iJ7shTwE7ouukFQmyegJ38hKR55To0kF7MRoLyElCyhsSSRrIVETzJdeJ7oLnnjYOAjWR9MMPP7wqf5FHreMgyxF3kVSSJBHicgRYndjdqsMFF1wQtd0cDPVMqdlTZUhGyDNo/otJHcHjfvvtF52HToE7vTxNfTFxMshXtNkKzFFHHRU/Lm9cZifyG1Ftic2WWmqpuApStCn7WR0AwPPPP3/Nr4L+gDvHApxzDsi4iimBetLIW+lSH3MIsJNTWVFI+0PK4M6RIWNiJ7Ywfq2Scb4H2/n3w/J3cG7bEAtkcO/8SGgbuBfh3akyknPcR6qAe/x7OD/usaeuz+Dek4WGv88TvPcE7SxT7zjIZsA9WRZg0/2S1Ygwl2U3xR6oB+6OFBRpFyGdccYZI8iQHQAs8NYsuJfPca8F7qQSIrYpAl9vhCRwB+M9nToDBsEUyC8ei8hB0AarCfUi7vqJ/EEUmPSoXqKB55hwXkRoUwLu6mhvQqOIuxUGGvryaT7u01ZQbOWkleAOSosOEhglFbFiUNa4n3/++UPJWrRPXWnfORVWJtiXc1h2Pso2A+7kMMC9uApE2+6dBfJbbLHFGoK7MV2EfuUb24007lautNGqjY3RKel//Ws82pBaTHTqVrY4yepqLHGiy+BevAfA26R6xx13xHL0e09jdPj7Jswt7qQFMrh30vpDym4LuMs4HRfpZJm0gTUdFZmPe+y54zO492yjfEV9C7QC3FPuAJCkAxDVg+J64E4O4p7iS35AH9gFXwncgZvovKh4MbKuDrXOca8F7hwBKwJ0yI3OKO8NuINvUXMRV5smizYBqGQT9cCddp2WW4TYiTz15EbkS4DTtSLkaVXDaSPkRNrSCNxBsFURTkKxDAAImtnDBtfegLtVADIh5RYlQl4ypa42rxaj6ClqznEqgzunrSiBsQ+BzMmGVRp2IMA+VhuKewFqje564G5ztDyswMizlszEEZhWkUTDi3IXTpOfRuB+5513RseAPYraevsF1JnkCtzXSpxlKwvGu7HcCNzT/eaIfuMc2mCeU7ZAN1kg80lne6Nt4J7gPW5W/aaN+bjH5js7T4zmbZWv/K4F+gPuTuJIJ3fImcbaxkmgBYxqpXrgLoJK6iAqKYncg2CgBfASuDth5pZbbomgQo9dTM2Cu02potfartwEb06yEf1MDkFvwF1E1fVkDsAsQTVZg5NcwGY9cCeBAHXPPfdc1K/PO++81WaRI4moA0hAzbb+TZqT3nQrikyfTtvfCNwBqcguvbgjJNURDHNk6MaV7VSh3oA73T1QJQMprhboZ+XQnftMImchIXFUpP4sg7s9Ehwzm+K1mSPEASDZYhN2cr8jQ8mn0jGhaewZf2Q1Uj1wlwdgVxerFFNNNVW8ntSLZIhEC7QbZ2Qr7C2lYyxFuhuBu3HLeVUPDlKK2DsJB/RrUzrdyApT0TFwwo/TecA7uVkZ3G2s1T/FNxwDd32vD6xU5ZQt0E0WyHzS2d5oK7hrWq3jIvOG1J47PU+Mnm2Ur6hvgf6AuygvAAK6QEskHLiC73pHJtYDd7pixxWK2o4++ujxpBub70gBgFYC9wRQIHuaaaaJp7U4LUVqFtzVGeACQJZBrDYAACAASURBVJBIakDSIsLLHglAewPuyrdRF6Sn8+xBN8lDeqFQPXB3L2gEdU7BEaGmqQeBZEjsCeQkGzRFWNUXdLoPHNJTA8FG4K7d7OytrfpM1N2GR30lip82hvYG3NkMWOsv96s3KY96nXXWWfE4yJ/+9KcRUDlFdNzAneNQBHcyEXDOUaPXlh+tuI3PdPkJgME5ULVPQPQaxLITW5NbLbzwwg3B3Yfgm5TFplxRcf3jd4CbzMy/9YVTbXwOlp38I6IN6huBO8eAs2EFQ13tkXCvOlolKTq02iVv7dDPVl5o1jlQpGJlcLdaYR+I8cGe8ud4WeHhyORTZvI3fbdZIPNJZ3uk7eDe2eYN3tLzxBi8fTfYaw40gDRgBIFkGKQWwKu3EAFEgRJoAmnyAT1+BzKLp7oo01GJ4BAIFk8iadam5CXq71xxAASwU/2Lm3Sbzc91ANAqhLoBMfmBa20DzT3V03VgUvs4JpwKbWeLpF8G1U7KAXWuB3E09doDDtmjUVIv9VNG2lDM+Sm/XKk37RYJVh+grc0cLglM21xMJmI8gGBt0UaORjpqlpxJWzgQ+oQzYQz4vNb58fpLHqCVXdkp9R0QbiZxIpRlvBm77Kh/Ut+Tfam7utHo60cOCMezeGxqrbL0kXy1Qz7qpN3aX9TMW2ExXrSdzEn++qLe+DPetVv/+7cxwUbqlvXtzfR6vmagLZD5ZKAtPnR5Gdw7a/+6peeJ0aUdk6uVLZAtkC2QLZAtMBxbIPNJZzt/hJX/dl+SoHe2Jrn071hgj/9XeWNVG1J+AVMbjJqzzBbIFsgWyBbIFhgOLJDBvbOdnMG9s/ZvqvTd/1o5O7OFifY3vzm1hQbNWWULZAtkC2QLZAsMJxaw36O4mbqVzc580rM1M7j3bKOOX5HBveNdkCuQLZAtkC2QLZAtkC1QsUAG984OgwzunbV/U6VncG/KTPmibIFsgWyBbIFsgWyBNlug1eB+3GSVF/7k1LQFMrg3barOXZjBvXO2zyVnC2QLZAtkC2QLZAt8a4EM7p0dDRncO2v/HktvNbQrMGvIejR7viBbIFsgWyBbIFsgW6CGBVoJ7jna3vshlo+D7L3NBuSOVk6McoUzuA9IF+ZCsgWyBbIFsgWyBYY5C7SaTzK8926IZHDvnb0G7OpWT4xixTO4D1g35oKyBbIFsgWyBbIFhikLtJpPMrj3bnhkcO+dvQbs6lZPjAzuA9Z1XVGQNzdK3tA54oitPU60KxpYpxLeiulNlcU3WXa6vl9//XX4xz/+Ed/Aqj/albzN05tZf/KTn7SsCHX3NtZ///vfYYIJJohvMs0pWyBbYPi2QOaTzvZ/BvfO2r9u6XlidGnHDJJqbbnllsEr2k888cSG5+265uSTTw6zzjprWHTRRQdJ6+pXc/HFFw8XXHBBmGSSSbqmLZ9//nk4+uijw7vvvhtOOeWUWK933nkn1nP99ddvGcz/+te/Di+++GI488wzW9L2jz76KNb3zjvvDGOOOWYcT+eff34Yd9xxW5J/ziRbIFtgcFog80ln+y2De2ftn8G9S+0/2KvVLLiDyg022CAsscQSYYstthjszQ6DBdwB9t577x3233//MOecc7bE7q0Gdw/nww8/PGy66aZhpplmCp9++mmYY445WlLXnEm2QLbA4LVABvfO9l0G987aP4N7l9p/sFerWXDXzv/+979RWjLaaKMNimY/++yzYb/99gvHH398mGKKKYaq82ABd9FrEW2R7JFGGqkldm81uP/2t78Nt956a/j9738/zMitKsqfodIII7TE9DmTbIHhygIZ3Dvb3RncO2v/DO5dav/BXq0E7kceeWT417/+Ff7zn/9EQCRzICMZeeSRq018/PHHw/jjj1/VRtNi//3vf4+67E8++SSMMcYY4Qc/+EH8vB7cv/322xFE6cv/3//7f/FezsBEE00Uf+czv6eV9nta6bL+np6ahETZnAnlut9Pgls67osuuijcdtttYdddd415uC4BfAJ3jSNNsaJgM/Zkk00WryumL7/8Mvz1r3+NdfVvNnDdqKOOWr3s5Zdfjm2ecMIJw+uvvx7ee++9+O8pp5yy5hDRBnV86623wscffxzLVn+SE21LUhl2ff7558M000wzlJTJ72nK1UkfKWvSSSf9Djjr0zfffDN8+OGHsW9cc/bZZ4cXXnihR6mM/tUX6sk+P/rRj2Ifff/7349t+uKLL6LtyGKee+65uDIwQoVwp5pqqu/YMBmBI5LqrQ3qpO5+JNF6/ar//ZvDwi508/JOyUoEm2ibMUWzr3761z3l/lOmdtQqU19oh7746KOPw9hjjxUm/vEkYZxxxollKlXRL774QphuuuliPsYD+8w777yD/Ssg1z9boG0WyODeNtM2lXEG96bMNPAX5Ykx8DYflkoE7qBu9tlnD88880yEZdD5ve99L+qql1122WpzV1555bDCCiuEzTbbLP5OlPXSSy+NMAuWPvjggwiv++67bwScWumMM84I99xzT8z3vvvui2AEmkAXKc6TTz4ZHnvssVgPAAvotttuuzDXXHPF7IDf//3f/0UoB1CA9/33348AuM4664Qll1wyXnfeeeeFG264IToiHBCQDerUTQLuW2+9dbjjjjti/cEzUJxtttnCHnvsUYU/cApM77333gjINvC69he/+EXYdtttq5tbd9hhh1iHmWeeOVx55ZUR6pZZZplYRq1kNeC0006LkM+pSJtF/e0ngftrr70W5H3MMcdEGYqknvYbPPLIIxXIHDv+X1p66aXDuuuuW3VeAPCxxx4bXnrppQi/2sLpYAvA30jjrg7nnHNOtLU2u4ctJ5988thuDol8RdmfeOKJ6HBxZly71157fWeFQ/2Uf/HFF0ebA+g0ZtZcc8041gD0ddddF6644opYnh8wrd/YAKin5J7NN9882tqY0CfqYBwrP8E7h0P/GWvaNProo8d2FMtkR9ewCafE+J9yyqnCVltvF6aotHPECrQD9/XXWyeu3nBybepWhvbklC2QLVDbAplPOjsyMrh31v51S88To0s7ZpBUC7gDsKWWWirsueeeEfqADTgba6yxAtBOCYiussoqYauttoq/Ak4zzDBD2G233arXiGyKVAL/WglwXn311VGvfcABB0TwTpIW4G/jK7hWD1Fc0K5uormS6Oruu+8eIflXv/pVrCNwI/8QXQejKcptw60NkyeddFJNqYzIOrDVBqAN9jkiwD05LDfeeGOEtU022SRCMUcDXLILBwYASuwoCgte1R/gNkryA7LswWnhPJxwwgnhpptuioCewN3pN+ytDrPMMkvM0j233357rOeCCy4Yo+G/+c1vwl133RW18PPPP3+8jtMg4g40p5566mgn9rn88svDtNNO2xDcL7zwwrgplm5dGzktovTGiDbStKfIOwfkL3/5Szj33HMbtln/6CfO1fbbb1+FaDblgEgcFQCf+lDEn53XWGONaOOUOF7AWf9NP/30dfvvmmuuifbidLIjx9L4TmVasdl5551jXkceeXQYfYwxw3v/+nfYeaftK6sLk4WDDjkqjDTi15WfEH657JLR8VlkkUXCRhttNGgkY4PkqyhXcxi0QOaTznZqBvfO2r9u6XlidGnHdLBa6dSXu+++u8dagCGyhEMPPTQCbEo333xzOOuss8K1115b/V0Z3AGVyDogAtLNpATuygOdElDbZZddIvgedNBBMWqaEpkLyAJ8EmgWCVa34pGDItf07KKzoFLqCdw33njjGOVPidyFo7DiiivGv6V99tkn1ktENsl/gN8222wT2wxaJXbkVHAwEjjXs8ejjz4ao8LKWGmllaoSECsfbMnxqQfuoujuc7qP9iYpk1WLtddeO6y66qoRikG2OvqdfkoSIvDOaRB5bhRx57iJinNQirIn40KbOV1JJtIsuOtzKyocgnqOXS2bcdSAvbGREnDXDpH6Rv3HzpwfZZYlNO67//77owPIaZpyyqnDl1+F8L8vQ7jmmqvDeeecFs694Mow7jg/CqOM/HVYbtklwtxzzx3HV1FC1sy4z9dkCwxvFuB0Ww1tR+JwW/XMqbEFMrh36QjJ4N6lHdOhapWPauwJ3gGnyC8wBowpkQ8AJRHglMrgTq5yySWXxOio02Z83tPG1QTuIrrFoxgPPvjgAJxJQorni4sWg1VRcwk0kU+ob1GLrg0ip2QOouZST+B+6qmnxmhtSuB3ww03jBF+DoMk4iwavsACC1Sv42iQCYFJQCixIynGcccdF6OyjRK7XXXVVeHAAw8c6vQV9x9yyCExIlwP3B9++OF4DZunCLyy1InEhDMk31tuuSXaSPR/scUWG6o6hx12WJR6NAJ3qwvzzTdflKgUkwcmx4ZzwEmQmgV3KwD63KpAvcSxEHWn67daQAIDrq1gJIfMvcC92f7Tx1YKaiUrGWRQiy22eCXaPkbFjuRYIfztjb+Fh/70QDjk8BPCbBVHcpSRvg4rLLdEOOqoo8M888zdsH/zh9kC2QIh7o/J4N7ZkZDBvbP2r1t6Bvcu7ZgOVasv4F7rHHdRYYAlwppSGdzB4oMPPhj15r6k5QPOaK2LGzeLpkjgDjLHG2+86keiscBd9JMeO6WjjjoqRrITuItog/QjjjgiRo2LCWyrB92z1BO4l89xp3EWgSflSPKf9dZbr7qxs9ylIv7qK/XmdJ7TTz89ylrKqxwkLxyX4ubUslSGVptNOC21otbzzDNP2HHHHaMNgDnYLW+gBKs9bU4lTQHoxRWJ1H72IRVJ0e5mwd0Kh/ql1YyyPUE6x4fTSIbDvv6294LUpwzuzfafOUHWVStxch566KE4FtMLyL7+eoQQD5Wp/LH1DruH2WadLYxaibgv/8slKnKg8ypSoUk7NLtzsdkCg8cCGdw731cZ3DvfBzVrkMG9Szumg9XqrVSmr+Cemgikn3766agxFx0lbaADrpX6C+7AjiYflBcj7qLV5DaitM1G3JsBPzIT0Egy0yj1BtxtaATWtSLuouGiVPUi7qDW6oSIuJ96qVHE3SoG+U+jiDsotyGYTYtJ3UTad9pppyjzkZoFd04dGC9KXop5a7PoN7AnN0pvtbVqAKr7Au5WTGxqLfdfOu7xxBNPCE899VTFATu2suI0bviqAutf/K/y8+UIUTbjRJmRK6dwJqkMcHcyTznl4yI7+IWXi+5KC2Rw73y3ZHDvfB/UrEGeHF3aMYOkWvWAs5mIe7mJIsZ01XTA/m4HuJP+iErbCFmU1LzyyitxhcCmS1ISiZQCwNIvF08k8Vmtc9xrRdxBI132ZZdd1lCX3RtwTxp3MhRR7ZScisJuosz1wJ2cxzW0/FYd6kmTSE3o1J20I9pcPEqRM0Kj3QjcgTmJEuemuLJhYzG9P6dD9Lw34G6FgdTH5tjykZvy4SyQGQF7m5YlTqU26L++gDuNu03O+k+ZCdjT33/84/9VVj4OqWz+PSFuCiaToXGvgnuF3CO4V6Qyyy4zJOIO3Gud857hfZB86eVqDogFMpsMiJkbFpLBvfN9kMG9S/tgMFerP+BOtuEoQ5INshmSFhFjYOjYyHaAOw27iLMoP0mIDaKOQxRlB8SkK84RlxwHKcIv6moFQNTWeeC9AXen0ojy07ivttpq8RQbZYs8O4kmwWtvwJ2tQLVVApIcewv8myzJKTb0641OlfHCIwDtpBTtEplWJ7ZxQo0VAmXIG3xzEGjEOVYkOqL9tOaNwJ2GnzxJP5JIkT7RnrMFwKUZTxuSm424syXd/UILLRRtyengrNhD4BhNDhfI5jSoLz29zdGOpPR5X8DdGNAObVhxxZUqtho15vtlJZw+44wzh48q8pwDD9gnrtQYT+NPMGGE9/98+HFFsvRuWGDBhSvg/nWE92WWXiKcUwH3n04yaYzMk9OkM97TkZEZ3gfzt2GueystkMG9ldbsW14Z3Ptmt7bflSdH2008TBfQH3AHb05zAXDgCzguvPDCgZa5uNG1aMD+SmUAqWiySDDJjLLBn/JEbIsnujheEsiTQqQXR4n69gbcATHgBLtgHbhzFESC6d+TXKQ34K58LxByYgtdP321/Jymwxlg00bgDvJtbrVxmN0BsBNg/A3Sf/azn8U2gnb2JmPyQi1lODmIzZyV3wjctZv0iYOgvcAd8KqjDbxexJRSs+Cu3hwCdZdnqjfngGbehln9ZfMxB4QtnBwh4k+T3xdwVw54v/766yvO0eeVMketbHj9JPxyuRXCOuttbFdvePWVF8Oll1xYWVl5orLa8YMKkH8dPvv0szDLbHOG3fbYN4xcOQ6yCu7nnBd+XAF3MhpaeGr4ij8Yj4vM8D5Mf1XmxvXSAplNemmwNlyewb0NRm1FlnlytMKKOY++WAAIOkqSfEPUl4TA30VZRl/ybeYeZQNJcEpWUdxcWLw/1VFElbSm1pGAzZQHkLWTcwJ8baAlN+lPW9VNnk6RKdaNc5I2Starm2vUyZtDOS7AnHMS3/RZCPsqQ539WB1J56U3U4aywbM6OqpSHa2u9KfN8uQU2IArT3UiDUp5ahPJEqcrleeeZutbz17KfKuyIvTf/35ciapPHMYYE6APeStqhO4Rv6rA+sfhrTffiFA+4USTVByGMcOIlQ+d4z5y5RpmJZH5X5TTfKOB/0ZKIypfhPdmxlS+JltgWLZAZpPO924G9873Qc0a5MnRpR2Tq5UtkC3QVRYggUnntEfwpnWp/ADuJIcB50N07kM+938Rd9ekz+jf6eDJZYqbV12TruuqhufKZAt0wAKZTTpg9FKRGdw73wcZ3Lu0D3K1sgWyBbrfAhHcK7BdCepXN5+qNYlLhPcKoEc4d81XI0SA938Rd3IYKX4G3KNUZsi9ZDTViPs3kpnut0auYbZAey2QT7xrr32byT2DezNW6sA12avtgNFzkdkC2QKDzgKgO0XdE5in02EAevoRhY/XfhNRB+1JJhNf0BQPeR+SfJYi8v6ddO6Dzji5wtkCLbZABvcWG7QP2WVw74PRBuKWdoK7+tMP1zq3eCDalsvIFsgWyBboqwXKRzbKJ4F3AvOvK5HzryqbTAF9gcdjkel+ME4T4/9+QHzckDrCkEi8z9PfteqaT5rpaw/m+wazBTK4d773Mrh3vg/q1iBPkC7unFy1bIFsgQG3QILsBNqpAtXIeYJ4evaKLIZ8hoymCPvp3ip4F6C9uBk1gj22/wbuI/R/U2A6LjLD+4APgVxghy2QuaTDHeA7qXLyQTkg0fla5RpEC+QJkgdCtkC2QLbAEAvEqHqMpH8L4jFK/g1gJzvFvanplJj/DTklJsF7WUKT7k2a9pGcItMgz3j/N5/nYyLzyBweLZC5pPO9nsG9831QtwZ5gnRx5+SqZQtkCwyYBZIUJkbQv5HBKHwIuFekLQV4T+D+lYg7gE/3FAA+HReZjnqMEpnKZtQkkyn6AvKLzoKNrelEmtIxkTnyPmBDIRfUYQtkLulwB/jeyxH3zndCvRrkCdK9fZNrli2QLTBwFvj2yMcRwhf/+zaCPkSTXtiA+k2VkqRmyEkyQ85oB/2Og0zwHc9xjyfHDMkjbVaNm1kLTZPXEGfh2xNnRhn52xNn8lGRAzcOckmdtUDee9dZ+6fSM7h3Rz/UrEUG9y7unFy1bIFsgQGzQDyDvfITz1qvgHvx2MbqqS/Vp9q3G04jdH9zVGS6H8DHc9wrwD5KJXIewb3WG1K/EZGmDa9po6voPnBP9zbawDpgBsoFZQsMgAXaCe5evOeNyjn1bIEM7j3bqGNXtBPc8yTpWLd2rOAHHnggzDrrrPGNljllCwwmC6SIe3pJkgh4Om+91nGNSVqTtO4x2v7NC5jScZDFFzSJuJPKVI+PTJH7yt9JW59e7BT18N9E3L15NUfcB9NIGrqu3hD9/PPPh/nmm2/wNmIAa57BfQCN3aCoDO7d0Q81a5EnSRd3ziCs2pJLLhmOP/74MMssszSs/b333huuueaasNdee4WJJ554ELZ02Knya6+9Fk4++eSw0047hckmm6wrG/b000+Hhx9+OCyzzDJtGy8JxIfo1YdsOJWGHNn4rcb9+eefC+efe3bYdvudwk8mmXwomUzcpFo4HjIC+DfgDdrTv+VXTvF8+Cie//blTUM08d+V6XRlJ3Vhpbrhe+bBBx8MBx98cLj11lu70ELdV6XMJN3RJxncu6MfMrh3cT8MK1VrFtz/8Ic/hHPPPTcC44QTTjisNH9QtuOVV14J+++/fzjmmGOafu/Cl5Xw8nnnnRcWXnjhMO2007a93Zdffnk488wzw69//esw++yzt628auT7G/guHsmYNOlPP/1UOOroI8MRRx4TfvzjSaOm/YsE7N9o1Isny6STYZLWnfwlOgM1TqopnmZTU1rTtpYPmxnX+p755z//GW6//faw2mqrhVFHHbXa8M8//zz86le/CltssUVLv5OaAfevKwNGnX7wgx+Eeeedd9jsjCZblcG9SUO1+bIM7m02cH+yz5OkP9bL95YtUAb3ryr6gxHTO9+zuYYZC/jeAPvbbbfdgIDGQIG7DipKYNJJLuUTYBLgO8ddhD7p4Wu9uEme7jcNRokbVSvHQdZ5U2rx/qHeyDrMjJzON+Syyy4Lzz77bNh7773DGGOMUa0QwD7iiCPCSSedFKaYYop+VdT33giVDvTTDLh//PHH4fDDD49zaaWVVupX2YP95izf7Y4ezODeHf1QsxbtBHcF5rendnHnt6FqwP3EE08M9jeQNvh7ggkmCIsvvvhQMgyaTw80Ua+xxx471uStt94Kd999d3jzzTcr8PR1GG+88aLkZu655/4O/Lv/T3/6U4z4TjnllEO15O233w4333xz+OUvfxllFR6ipBau/9e//hWjbDPPPHNYYIEFwve+973qvZbVX3311bDRRhsNVZ763HXXXWGDDTaoXnv11VeHH/3oR2GGGWYId9xxR3jjjTcq+uWRwvTTTx8WW2yxofJV/lNPPRXk/9FHH8Vo3tJLLx3rorzig1ok+6GHHgqPPPJIvHacccYJiyyySIxqg4CULr300rDmmmuGRx99NNx///1hlFFGCdtvv33NHq2c6hXLfumll8Jnn30W9x+oJ9uNXBFSv/fee+HGG2+M9TBfJbpcbSaj+eKLL2I9Zpxxxrix6+9//3tQvgih///4xz+O92yyySbRBtr75JNPhv/7v/8Lylae62abbbah7Pr73/8+rLrqqrGMO++8M7ZXm2pBUz1wFz1lf3noV/1hDLJHSiKpxqI6ffDBB2H00UeP1+mn4nUXXXRRWGqppWL77NV4//33YwR0oYUWqoyXWapA/9Zbb1faflv45fIrhbG//6Mhb06tRNrfqdx37723h7fefCPWZfoZZg4LLrR4GNku00pK8D4E2r8O9993d/iwYp+lll4qjFkByNS9l112abx/lVVWrf6ObW655ZYw+eSTx/lgnBhT+v8f//hHtPtUU00Vll122di+lHozp9I95p6xct999wX2NUZ+8pOfhHXWWaeaL9Bk9xdffDGOD/PMHP/pT3861BhkU/3xt7/9Lb4zxH0TTTRRHP/uYWdj3e8nmWSSWP/xxx//O/NsmmmmCaLn2jrmmGNGvTg7vPzyy/E7wxj2e31VHGfl7xl1tlKk3+WhbQsuuGD49NNPwwUXXBCeeeaZWF/zQD3S3PxfZbeyuj7++OPhk08+iW0wfsrSMuNLPf/617/GPplzzjnj3xyCelIZdb/pppvCVVddFeeltkobbrhhdUXA98s999wTv2cEQswR5Y877rht+BbvbJbtBPfMI833bQb35m014FdmcB9wkw/TBXroeSgDsamnnjq29YUXXgijjTZa+O1vf1t90Fx33XVRJnPhhRfGB7gH+5ZbbhmhAyB6kIIHwOi+cnruuedixMxDd/fddx/q49NOOy0+ZI877rgIlR7WJ5xwQgRfD8Z33303PgBB2h577BEfrJKHq3rfdttt8YGeEug76KCDojOQkrpySkApwAMs4BHwrr766mGbbbapXuthv++++8byZ5pppuiYuA5gyIMdJMALZgEEZwcsaSfIOPLII2PdUwIU6rTPPvvEOrj+1FNPrTm2tFEd2JWjop5ABHxrOztvu+224eyzz45gCCTo3TkW7lG+a8Ck+l1yySURQthQu5PjZW+Da5O9RTM5VeAKPO+2225h0UUXrdZxxRVXDAceeGA44IADYr/70aZiO9PFtcCd7dhZfTlioIkjRErDXgnKjQX5giz1VR9wXu4n0Aj8OCwg2JgFfmx01lnnhIkm/nHUr7Pl/vvuEU486Zww6WSTRyL/6L8fhl122ip8UBkLM8w4c8V274W//b/Xw/wLLBx23X3fSh4jV9+Iqk0g/qYbrw6XX3px+M1Jp1TmwERROvPPf/4jrLXWWnH8mSMpIszWxhx7/fznP48R4x122CHCJXtxVkme2CGN9d7OqWRrDo5yPvzww2gHToOfa6+9Nl7i38qWvzmujgCeU3jssccOJWViU4CsD9QToOujOeaYIzpPHGBOqd/rl+mmmy6cfvrpQ80z9TDGjFljXVmSOWAcgjG/55z7t76Xj1T+ntEu89lY5iiA4HXXXTc6D8DYGALFxuKkk04avx+Ua25ceeWVcfyYawBfnc4444yqs+t7YJdddonzm104ffpJO42ZeuBuvF1xxRWx/fL2nSeR7bCt7ytOufx9f3AczEeAf8ghh7RU1lPzC2SAf5nBfYANXqe4DO7d0Q91a5EnSpd30CCqHnD34PHw9NCXRIQ90D3EE9CCAMAqIgfc6d09ZN0HPiQPcxFb0a1y8jDdc889I1zSZiedPJhbb7314pLzrrvuGoFxq622igAKHEXlJFExgE/Puvzyy8ffAXfQKZJcBncPfBHPlECUqJqHvsgYKPdA9SAFhcnZ0IbNN988PpDBoyi9aKkIN9AGLaecckrMFngBcZFLrXXzpAAAIABJREFU0Wtw4WFNkiJZwk+yoyWWWCKC/WabbRbmn3/+qvNRa6iIam+88cYBKEtsx3FIkU0QoF/OOeecCO5AAjSoi6i8xI7uSXYGYkcddVQEvKImN8G0Ptx5550j/LLBYYcdFgGETj3ZNo0VKxmcqKLeuNyOMriL8sqTzfbbb7/Yv9oFrkRUAZTxJrE3ZwWQgXB19Dlbqk9K6gAADz300JifxHHyf/C1z74HRlnMYxUIO3C/3cPxFXCffPIpwldffhEOOXCvSl/9O+yx9/4VmJ+qYq8vwpWXXRSuu/aKsPsee1dWHBasbDytyGqc1f6Nfv7vb78Zdt5+03DAgYdWbPizKKU5/7xzq+Ns/fXXDyuvvHKsB6dR/2gbOBUVB9jqxW76x/gwrtO46u2cUo4xvPXWW8fVLnZNEMk5StHd3/zmNxFCOaPGHjtyLIxvoGkjpvslNlVfczStpIDUBLx+D3I5rZx4PxyPtLndPBNcMh+sxphnoNnY4phxMAUKJODr/1YG2E4qf8/4nflo7pSlMlYKOe5lqQzoNgbMI06Vcs19c51NzBX1+t3vfhd/1MFqn7Gm7sYpJ6fR5lT29T1lLhRX4AQwOElsrD84ExInRb4CF/VW2spzaLD8P/NId/RUBvfu6Ie6tbCkPdZYY7WllkAlfdm0pYCcaUstkCKilp/7ksCYhyygTcnytsgVePWQq/VApTsFJQBTJLQoYahXD1IbD08P4ASYwFsZIN0DHfCAM5CZYEx+4I2mVPRP2R68vQV3eXA0wG5KonYiz9dff338FXkOoPFwXWGFFapyF6DlAe/hnsBdNNt9xSgeQBMZB22gJslSwD0bb7rppkNJaGrZCmyIdu644441l9bL4O7ByTagi2OQIurFvOuBO6eHQ8QuoDIl3zEgXzsSwBkrTolJEN1ovJXBHYhzzIALiEsOjWgwBwU4GQP1EhurE5umpL36CCilpI8PO+zwCKa/veCieMb7Y489Fg7af/fw6wq4T1EB99dffT7ssduOFcheNWyy2ZYVCB0xnuv+0UcVJ3KtFcOaa61T6afNI7AnTbx/f/LJR+Hg/Xet9M0Mlb7ZqeJ4fF4Z/xvGcaodHCVj19jkvHFMQHFRClNsn7Fu7AE6Ue6+zCk20fec4uLqSLEc4CuabJ6l1Sqfk3gZ6+aaiLrEpkDUXoiUzDljf7nllotOQkp//vOf4xwE6z6T/Jst5JmeI+YEMOdUqKu6pKQcKyvqL7UC3M8666woGzr//POr30ucQYDPATc/OcFOyOKcis4XHX8raGmVqt54rAfunAbj2Dw334tyOY7ZDTfcEFcthpV9RBwd475dKfNI85bN4N68rTpyZTvB3YNPVCan7rdA+UHdF3gHY0cffXSYa665qg22/AyyAKCoVq0HqsiSCJ6lZRH2tddeO8KHCGjxYVW2IifB8rH8Re1AyxNPPBEj+KJhIv3y9IAXZUvJwx/kePCK0rq2t+Du4S2PIjjQHIOsJKtJ0hJAQ5ObEggDI++8804V3F3jfkvgxQexh7oIn7LSiSrAHXwmPWyj0cUWHu6AD5haYRAFTXBRBnfRbDIjsOI6+xDoaf071aseuLsvyaRE21MCXyQO+ie9AMVYSRvyepodZXDnELlXv3EIi0n/+84BuZKxJRoLDGm+1eX111+P0GnFJyWQycFKKxPpXk6IyPvvL70ivhn1scceDwdUIu4nnHxOmLISxX/gvjsr4+yoOL7GG3e8iiRmhKh5l55+6vEKvC5TGZ+7xaMe40bWb96s+uWX/wvnnHVSeOwvD4ffXXhxeO7Zpyuyr92iI0Nbrm6g0YqUOok4c2z1AcePPIaTpS2+Z7VNZJczq/19mVOcZ3pr/VR0dIv25Qgmp674e2Nan3LSOU6S68iw0sqB34EzzpYIc4qW+32KbIs6r7LKKvF+4F5rnvm91R+rQmkVzfVkc+BMdFpqBbgLDOj/8lxjb6tr5qGVMw4NZ7XsMJpHxlBfIu4ceSuT5GRkXMUkX98Zxknxu22oiwbZfzK4d0+HZXDvnr6oWZMM7l3eQQNUvVaBe/kc92bAXRNpZAGZyJ2opgeyZW8wUC85C140C5wCXFFd0T7wI3EigCnIK58Xz4kgzxExAwH1wD1F9stSGY6CPIqrVWVwt3TOMQBTKQqpXmCEUyGSmyLuIASE2YxajNiltpN+FCPuInl0uj0lToqNjOY5LS95EZBKEp8yuMtP21yrP/wNyqyEgHipHrizoeu1odYqHocjrVA0e3So8srgTn7F8fGyr1rOizKUZbVHH3F8OJPGgHGlT0FCGdyLEhvlgt8E7pdUwF2k3Njcr6JxP+lUqweTh3vuvK1yTOWvomRossmnrED7t+A+QmUT6vTTTxcWrGyErr6oqXISzdfOiK9o2v9w6/Xh9NNODmeecWbsn4svvijWSR8BXpFpjixAE9FNK0tgjqRpnnnmiRFmtuYYkcokcO/LnBLht2plviSdeHl8cSA4f8ZPMRlnJFzqnJwf4J6i6+naBO7a5/qU6oF7rXkG3NnFnCmeDNMOcAfiIunGdK2krSLuggg2oxZXbFzfzKky9SLuHA/SJ05oOQBmDvq+42wVV/16+j7o5s/bCe45iNi7ns/g3jt7DfjVebIMuMmH2QJrwViz4J6MAuBFEz2waDktPdcDVEDm4U3XDshoZunLky4eBFlOBvDF00pELF3rtBXRcTrhBO7gp6i39jlQ6gu4i+iTjqgjWUdKQJhuFqAlcKft1V5lFaOItQYLKG0W3Itl2jPAWSGjEB2nRa8F7uke0Xc6e2WJpKurvQv1wJ2cwOZesNvTkXr9AXeQJwopMktGUC9Z8VAn0Ft0iLQDUPUG3C+7rALulag5cN9n7z3CaacPAfdHHn6oAlD7V+qxWVhtjbVjRN0mVhtQHf3o/PZ0Zjvwx+wg3ufPPfdMOOjA/aJ+2qoASAXNHDunG1lhMRY5KsZHmgdgkSMl+p1WNoxz+vMiuPd2TjnZRF9zFIqrZkX7qhfplTFdTDZlipYb105skoYFcDeWrWQUN83WGm9kOqL9+q+YyMe8f6AvEXf9rj+tUKS9OClv8zjJdYrOy2B+uOQgYvf0Xgb37umLmjXJ4N7lHTSIqtdXcBfZBCBJFiN6ByI8LAGLyGqt5D6Ra2PYcrUIa9LRu54DYAnbsnxRY05n64EIQkWtJCsF4EcEK0EnJwKIiKT3Bdw5FqKDItz+Tppg9Uya8wTuZA/KAqRODknXsoV6FLXNvQF3TkIxgk8fTgPMLqQKtaQy5BhF/TLIBSTkTKQuVkU4OmClKHewYmCjq7y1uZgHZ6noEPUH3DmD7Mcm6lU8QhD8Al/7JDhB+tQYIqmSOC/uZZfegPvll18Rgfuxxx8Le+25R0V/XtmcWgH39yua3C233LyyKXWyCtAfEL73/XGq4F7Zjlo5s/3rMNqoI8ejHd1fPKv9448/qshzto1jX51pvkXRpYsvvjhG4TlOJEGgPEmV2FxfpAi8eaCNnKuiVKa3c8p4NVeKshx1Kb6PgRTMBlFzMznI+tY4dmKLcZGOaO1GcLcCwC6ck+JxsFYbSFN8f6Sxou2Am219z3B0Ux+Yl+yeoFkgwB4XgYO0iZtdfK/4fSNw58CTaelXjlFKxjlnyJgobq634dv3ljGc5IeD6DFRt6oZ3LunFzO4d09fDDi4KzBvCOnyAdDC6vUV3D0waUadMEELn84W9+ACCLTu9ZKlfQ9NWnPAaMNjSh6u7hdZ91AE6o6XIzPwsAR9KYrpd0lzTTYE/ER2HQnIMegLuCvfyoG86X7JD4CY/QMgiXQjgbt6gQNRd23gPAAmOniAAPxT6g24K99SOviTDwdB1BjUAq8yuJO6AHO2omsHCaKGgN/qgU2BAB3A6SuRXw4XoAdEAJP+li6ejMVn+hMwO8UngU9/wJ0dlAGoOGwivFYpLIeLjpKtgB1jg6RGf4q407drm75POvJkU5DZSCrjNBSJ7ei4zz57yCk8EmA+9dRTKrrwmcMcc/08jDra6JWyPgzvVE6OWWSRhcOss8xcPZO9PI6PO+7YuEpBBkUvnUCQflqfs79NwsVz1NdYY404djhH7EvXzxm1nyOBe1/nlPGiPfrHGEgrYGn8Oc2GdMNc1cecJ1IsDhLgL54/3o3gzlnTl/bR2PBq/pMbWUXSLm2iJzf/jSPjxIqd7wDz0rWAXP9wtnznSPZQsL05znacAnbh5OibRuCujzntymA/Y8CKBwmUsWHVkTNPimMVjCOtz43XtLrRwq/xjmXVTnDPHNK7bs3g3jt7deTqPGE6YvZhrtC+gjuQBbBAPb1xUJRdVDEdSVfPWGAUMIBMD7+y3hN4iN57YHvogWkRNZG34subQHKSCsgTYHpY0uKSY5TPcW9G467OjtgThbNBVNkexkAMoJMXJHB3LfCkiyexAQcSAHAyR1ES0htwF10GdGk1w2ZOS+8pslsGd6Ah6qhu6R52oh9OenLtAMXkNuktkeQ3Ho7aa++BiDHbSyLtCeJSnv0Fd3VQV3IBYCRfv1NX7bO5Ut3o49lU34MxwAbkST16E3Evg3s6PlP7vqwcI/PIXx6twPvJ8QVMhDBfV4Ts000/UzwxZpqpp4rHPYq6lxMIUxeOZfG9AuoLzLTR6TdFuRhHUCQ32ZdTAuzBdQL3vs4p/aet+g+YSmDVPhKJja1kGSPGlf9z4ESKyTmKqyzdCO6cN5tvOajmuBUikitjxWqb8aJNxjpHVeJ02ijMoRHl9rlgAole2vfhd1bmzAkrasYj8DfXldEI3JUBxH1/+Q5UL98ZnDn1stfE9wQnQjki+r6/ar2cbjA/VDKHdE/vZXDvnr6oW5M8YQZBJw3jVfSAchQYcAACPZ0ok8zhHlEqD0kSkHrngQMhkVYRwuJJMGWzgnZ5ug6ItiqBcj/yBDcAS1s96MsJkKmrhz/HpdEZ583UD3iI6MvHGduNTupJ+VkZADnsoA617mFTttJfZZ0twEmg4f7iKTPN1DldY1yA5HQsZvlNuUCGrfRbGjfl/Nk5vQm1p/0Dvanbt3WswHtFvP75/0L4+7vvhU8/8YbaH4Qf/mCsMMrIQ3Tu3phaC9z7Up572DeN53orUn2dU/LXt1ZKjJlazjO7s6mx2oox2lc79OU+dTdu/W0+Fk9xMubNU20qH0trHLmP9MzntTaR6xd2c29PQYdy3TlKqU/Lx7DqS/mqa7352BdbdMs97ZTsamOOuPeupzO4985eHbm6neCed3N3pEuHi0I9eEV3Le/TrJaPTOtWIwAe0VGR3+JbVru1vp2qVzoFR2Sc40Ay0F8nph1tsekUuDvu0VnvNrEKroP1CO6Vv+tF3NtRn5xntsBgs0AG9+7qsQzu3dUfNWuTwX0QdFKuYtUComIirJbqQbsIlKXkbnwRCc03mYPjIMlkPKDoy8G70yZohXOqbQH7AkQw9S9pRre+zC2eFlOBdfD+JXCvNGcIuH9dWV2p/F35j2h7KyPuecxkCwxLFmgnuOfgYe9HSgb33ttswO/Ik2bATZ4L7IcFaD5FX0XcaZmdoZxes96PbNtyq7OYbXyzzM3ZsIROu0rT7IjIWsvtbanIIMzUhj+J3riVsqVWmyKdFgPe/aTjHkeoRNoztLfa2jm/YdECOXjYXb2awb27+qNmbdoJ7grM+rJBMAhyFbMFsgX6bIF0zCNwr7w+NYbcRd1zpL3PJs03DkcWyODeXZ2dwb27+iOD+yDoj1zFbIFsgcFpgeI57VqQ5TGDsx9zrQfWAu0E9xw47H1fZnDvvc06ckeeOB0xey40WyBbIFsgWyBbYLi1QF7x776uz+DefX1Ss0btBPe8OWSQDIJczWyBbIFsgWyBbIEBtEAG9wE0dp2ivrNSWDlDmOIvpy63QAb3Lu+gXL1sgWyBbIFsgWyBYcwC7QT3HDRsPFjixvrKJRHcE6nbn5PBfXDMsnZOHhbIOrPBMQ5yLbMFsgWyBbIFsgUGygI5aDhQlh66nCq0O8YWwH9zjm3cVJ/BvTOd0ttSM7j31mL5+myBby3gFeWrrrpqfONrveQar1dv9ObWYc2m2rzyyiuHH/7whx1v2osvvhgee+yxsNZaa/W6Lu+++2645ZZbwuyzzx5mm222Xt/fzA3emvmHP/whTDXVVOFnP/tZM7cMdc11110XvGHT+fd9fVNtrwvNN2QL9NMCGdz7acA+3g7c48vjKn//z/snKv+OB2LliHsfLdqB2zK4d8DouchhxgKLL754uOCCC+LLluqlJZZYIpx33nld+SIhZ8xvtNFGYdZZZw377bdfy/pFm88555ww+eSTtyzPvmZ00003BY7EFVdc0essnnnmmbDLLruEDTbYIP5IRx99dHjiiSfii7Sczd/f9PLLL4c99tgjLLnkkmHbbbftdXbexuuFVV76NfbYY/f6/nxDtsBAWyBzx0Bb/NvyErR/+c0bn735Ob6DIoN75zqlLyVnz7cvVsv3DHYLfPbZZ+GAAw6IL3KaYYYZ+tScwQ7uXmZ12GGHhckmmywCvPTFF1+EE088MYKkSHNf0rAM7pdddln4y1/+Eg466KDwve99ry/mGeqeZsH9kUceCRyJDTfcsPKQtbA9JGVw73cX5AwG2AIZ3AfY4IXivo22V77r/zdCJeqewb1zvdGPkjO498N4+dZBawEQJMoMwOaYY44+taO34A6Uv6yEOrr5zal/+9vfol222WabMN988/XJLp0Edzb+/PPP49tqRxxxxNDbiLvoNTAeaaSRIiiXI+59MkjpJmNAPY2DZsH92GOPjdfvvPPODcGdbEbS9pyyBbrRApk5Otcrvh68MA6w/++rDO6d64l+lpy9334acDi6XTT29ttvD7fddlv4+9//HkYdddQw11xzhS222CKMOeaYDS1xxBFHhJ122inKRv70pz9FCAGGW2+9dXj77bejnOGpp56KwPXzn/88bL755kNpdsHO/fffHy699NLw73//O2rG6ctFhkFWSkB8zz33jPW84YYbghMGJppoorDxxhtXAV05p59+enj++efDlFNOGcYaa6x4+3HHHRfr9eabbwba4Ycffjh88sknUcNOs73UUksNBd3Ngjs5jTbTMstv0kknjZH+aaaZZiibWQVw7R//+Md4nXqvu+66Yd555x3quhdeeCFceOGF4ZVXXokQR7KhLurHFr/73e+iTddff/1w/vnnh6effjr21fzzzx8j66OPPno1P30y00wzxcit/Njl8ccfj3VM2n3QqF9ovq+//vpYv48//jjajbZ6hRVWiJ+n1BO4g1ZlXXvttbHPtXvccceNbTUmitB5+OGHh9122y38/ve/D3fddVfUc08xxRRRVlKWKL3++uvhjDPOCP42Ho0P7T777LN7lMoYU+Q92q4M9TC2Dz300GjHJJU599xzo1RGvZJ9jE11u/LKK8P7778fx+bqq68e+6Q4Nit7v2L/PvTQQ1HeYkVjkUUWCb/61a8Cm9WSyrz33nvhoosuilp79k5tNudSv8mLja666qpA068v1F2dy3srjAV18L3PRosttlhYe+21h+q/fffdN97LdqecckocS+ajOrLNgw8+GOukbuQ5+n+55Zbraod0OPqa7vqmZnDvXBdFjXvl50s6dxBfgXca9xGzVKZzndKXkjO498Vqw+c9YAuA20hHXvHWW29FmJ566qnDCSec0NAooBKQi4aCZXBl0yAoBddg8qc//Wl49dVXoxRh+eWXj9HFlK655poICzPOOGOESuP2ySefDOuss07ceJjkA0svvXSErnfeeSdeCxKVw9GgA5522mkjQAN7kOba8ccfPxaz3XbbRWgkh3jggQeihAbcgJ3nnnsuwhEYS6lZcF9ggQVifeTH+VEfmxJPPfXUCKESODrwwAMDuJt77rnjiUwgDNiC7dVWWy3CFWjce++9Y9tmmWWWQKf+2muvRYDaf//9Y1766L777osbKtkV7Imkk1vIm2OT9NDLLrts7IODDz443HvvveHOO++MYOY6joMEKDk0HCEAqR3uZxM25HzZgNssuKszmBZtlpd2sYk6HnXUUbFtKRk3v/jFL6JdpptuuvDBBx/EdsiDk/GTn/wkXqqP9tprrzDhhBPGcQam1Q1cG2uNNO765pBDDoljxHgYb7zxolOnrJdeeik6fQncgTwnjCOhj4wv/wbNM888cxzDf/3rX2O/rbfeemGNNdaIY9MYP+aYY6pjbuKJJ47OC2fIWF5xxRVrgru+vfXWW8PNN98cx6k+lR9YNnY4XOptTqiPfDme5pC2cGRTYo8jjzwyjgc2/sc//hGdMA7djjvuWHW+OWN+7r777liGvtYO95g7Z511VuwLn/kO0B/6n4ynm1eThs9v7e5rdQb3zvZJ2qAK4NNZ7lnj3tk+6XXpGdx7bbLh+gaQACBEEkEoGAa5oqeNEsgVsRPhBcMfffRRjFr++c9/jlCw6aabxggfwAHI0plnnhn/FsXcbLPNwjLLLBMj1eBA2aKrAPXiiy+O90oi8BwLeQMwCbDQcgPAlDcY4mzYbFiWyqiDlCLx6gpegfLuu+9ebWaz4M5ZUL6oMtATcQXXopSgVxLt5TCAO5FYDoRytdGDDjACQ7BqxUOUNkXsOUOi1gnG5S0CDPg5NsDY51YrLr/88iCiCtakIrgnW3EAyGXKUhmrAMpKUVxR9x122CFCYxEQe4q4K0eEe4wxxqhG/0GkvPQxUE6JjTk+7K59Ir7g0erI9ttvX3UY1JkjZ9MoRxLcgkr9pv2NwN3YPe2006LjZIywvbadfPLJsSxjrh64izqLfgNXtjY22Uh+oJizaWwa5/InvWGfNH84MKCfY9ZocyooNk5rSWU4POpgVUjdzY1UvjElGUui5uaGzbD6UKTeCopVGfMlnZzD+TVHzZV55pmnuvLFeTIP9Ueyq7JE8Dl05muac42+C/Jnw68FMm90vu/jkZDfnN9efOFSPg6y833TqxpkD7hX5hruLwaffiTQ48EvGtsoATCSiznnnLN6GQgVSQehxY2QJ510UozikXxI8iaxAa/kASmJsgIZy/kpSgvc/Q4UpwQSd9111xiRPP744+OvG4G7z4tt9H8RadAIcFJqFtxB8KKLLlq9D6SK7quzfCX1k7+NocUEygA4zTkHh71F6kEaiHIEYHGzontTxB28AbWURKHZZc0114yOktQbcK9lF46P1QMgnVIz4F7Oi2Oxzz77xGhw2TlSBoBM6Y033ojRXdIaMCqxkQhwsme61liyKtQI3I0rdgbRxWQFQn8rqx64k8eAYysFVpJSevTRR+PKRhqbnADwzkErHttIjiXaL8LdV3AH5Ry+onSIs8pBE6mXOIv+L7IuWp8SeOcscYJIiyTgTsKjP4rJKhV7Gs/FoyvBmPEkmm+1I6dsgXoWyODeHWOj/NZUtcrg3h1903QtMrg3barh+kJL8GQUJBIffvhhhFsReGDcDLiXj04ESsAHiIqSpgToRSvpuCVRfZsMyQBSZN3vwZ6oKvBJEWTgzhEoRtFJHoCxiG0C40bgDnpAFokF2AXUZB2chr6Au0hkEaDZS6Q9ReK1BYSL6BflQX6vbG0C7e4RzWVHUAm6FlxwwRgZT1F69wB3sCraW46AimaL3Cc47g24c5TYhcRD2epG2uTYR5HulHoCd20gjQGt+k9e7EwatPDCC38H3O1/IEFJyZgD7SLcIs0SZ4S8CmQXk70K7NAI3K0CjTPOOEOtGshDBJ+disdBlqUygNnqhrFZ1PmT8pA/pbEJdv2OE1K8TptJfHo6DrJRxD2dBFTUs5ujxrxIuMQO5hEpUVpJSnYyzrUx2Q64c4TYuJjSqhAJVXGfhP7j+IjkuzenbIF6Fsis0Z1jIx4JmV/A1J2dU69W2QseXP3VidoCLNBCRuIhL7oIQECLqHkz4A6gAE5KCdzLkeEyuINtIA9ci/enfEQak0wEAImqg+CUegPuwBSMAX/RaRpp8geRU5HSvoB7+Rz3WuCeNhvWAncgDEyTrAbkglfwKwL/z3/+MwKTqLyUwJ3jk/T7yRaArCj5aRbcOTPynX766asvlGIXemdA2htwT7IKGyNFdoGkNiWZSzniXh439cBdJDlFxlN7b7zxxujoNAJ3UWgODilLMXFUwG8jcAfirttqq61qykTS2BTt5rCIzBfBnYZeZL4/4F7rHPcyuBsnxrBx5tz+ctL+NFaMJSsZnMViMl9F8Onqa53Rb252w0u3OvH9mMtszgIZ3JuzUyeuyuDeCav3o8wM7v0w3nByq4i3iJ3oYHGDJigSNW8nuNPhgl/Ry57eYNksuNMuA3wgVZTvkCtYSeCkFKEXUAPMdoE7eKOrJkUonqoiog22QLmTSsqJI2WFwYZJYAWoklRGXjYRpmSFYqWVVoqbeem2pTK42/xKL04mQe+dkvrZxKn9xei33yfoTtf2FHG3uiDyS9aSVlDAP427+vYF3DkkVjWczV+UDtkjYMNtT1IZq0muLd5r74Yx10gqI19SGTIRKyj1EqkM+ZfVl2K0mqTG/gD90Egqo33GPo18M+e4l8HdSpmoP4kWPX5ZXlWsdz1wt7fCmOKEFMfGcPIVmJvZTwu0mzN8F6aV135Wdbi8PYP7IOz27AkPwk4bwCqDZ/DhRJME7kAO4PpCbie4i1CDVyedAOgEPgDbhrmiRKBZcLepVbQULJFYpCTSKJJsMylwV4YTOkRjAX5fwL38FtFaEXcbbGn6QRzpC7BKIG8VQH1IdWyGFNVMxwySq8gfQFqpIDlKm1NFip1sIsIrKsvJuvrqqyPAJfAqgzvg87loKylKSoCRll09bEZlF1ISECcK35uIOxAWiU7grg333HNP9VjEvoC7Oj/77LNxH0WSXYnMi6arayNwt2IEqOVBeiRxJEi4OKyNNqda7RCBThs2i2PTSk+KQNOYa6/60JTrX33CIbVhmL7TWF36AAAgAElEQVS8EbhzaqwqGX9Fx67eC5jK4A5q0qoApyydGKStNPLGSHKi6oG79piH9mZw2NIRsOxLOueFVMXjLwfw6ykXNQgs0G5wt4fJd1NOfbNABve+2a2jd2Vw76j5u75wWlwaVieBAPd0njMAI6NoJ7gzDnmFpX5fzgAeINik6KQTUpoEM82Cu3vJIECHe0SNgS7pj6iic7BFOEkZHO0HBgF9u8AdFFnNoIu2wc/Z7KKxYFS9nCWujQBT9NTmQKfU0CeLDNuYCZ7VMYG7Izs9yJw+o//AIwmQiHp662cZ3DkGAFYE2mfsDOCVSULEJsqmcxedd5wjKOwNuIPVSy65JEIyyZUXHdlDMMEEE8R29AXcyVU4F5ythRZaKParVQjtd+59T8dBitSTg3Fo2N6YBu/qJdpdb3OqsWnFSZuUzbnTTzTfVjicXOT/bKRf0hGoVkbANXsrl8ynEbiTC3G8bHJ2BKY+YPtmwV09jWVzGKQ7AtRctlFaXwPxdEpRPXCXh70VNiIbP/KQl/obv1av0tn2Xf+Flis44BZoJ2NoTAb3/nVpBvf+2a8jd+dJ1RGzD6pCwYyIrYe0B7aNhEBHZLKsDy43DCQDQrCZkmimSCvgAksp2UgH5kRzUwLWNjPaVCpiLZGugAfQk5b+QR8AKp7wIaKojiKETs9ISSTdUXwi2yKl4M01IrBAFXiBSdIS4AXgixpq0X9tKuvIi213DSAvavNFJ0WGQWU6FcU9ygOYItmg0YOIDpydU1IHqx8ivSK24MtmUy/RSRFTgAjmyTfYElgBcNp29U/7AeSpbgCweAQj2wNrbabrB/ruoRe36ZWzRBPtCENlWr0gf0mpVpuLNmHv1E79qu85JpwUKyjpdBP31Bo3KfLPgSyulrhff4JRduEYsB9HzEpRo8RGJC+ighLJjrPVafjZP50KZFWEk2CsJDvqB+PFqSuOLpV8ZmyqXxqb+kwZnAFJ/7Oh31lNcbJMvWTOOc7T+fIcAf1oQzKZFBumY1bT/c6St0JWPO3HZ5yYNCY43/qX5l1b08oVuLe/w/6DcnIP58Pc1Q/+D+I50+ZhcfN4Q4PnD4c7C7STMbJMpv/DKYN7/2044DnkZawBN3kuMFugLRZI4O7FQGCM4wLce3q7bVsqkzPNFsgWGO4t0G6+yODe/yGWwb3/NhzwHPLEGnCT5wKzBdpigSK4i9rnlC2QLZAt0EkLtJsvskym/72bwb3/NuxIDnkpqyNmz4VmC7TUAhncW2rOnFm2QLZAPy3QTrZQtQzu/eygyu0Z3Ptvw47kkCdXR8yeC80WaKkFHAtJv0//nDcLttS0ObNsgWyBPlignWyRZTJ96JAat2Rwb40dBzyXvJw14CbPBWYLZAtkC2QLZAsMsxZoN1dkcG/N0Mng3ho7DngueYINuMlzgdkC2QLZAtkC2QLDrAXazRVZJtOaoZPBvTV27EgueUmrI2bPhWYLZAtkC2QLZAsMcxZoJ1MwVgb31gyZDO6tsWNHcjHJ0stZ2lGBccYZJ7/drB2GzXlmC2QLZAtkC2QLdJkF2skUjrqdf/75u6zFg7M6GdwHZ7/FWlvW8mKNdqU80dpl2ZxvtkC2QLZAtkC2QPdYIPNE9/RFTzXJ4N6Thbr48zzRurhzctWyBbIFsgWyBbIFBokF2hltZ4K8gt+6gZDBvXW27EhOebJ1xOyDotCXXnopXHDBBfG18qOMMkrYaKONwjzzzDMo6p4q+fnnn4cbb7wx3HPPPcG/Rx999HDwwQeHH/7wh0O148orrwz33ntvOPzww6uvg6/XUMcvfvrpp21ftr3vvvvCj3/84zD11FO33eY77bRT2HfffcOEE07YsKzXXnstPP/882GppZaKb2iVdtlll7DccsuFJZZYouG9jz/+eLj44ovDscce2/b29LeAxx57LHgbbbGu6bty9tln72/28f5nnnkmnHvuueH4449vmJ++2XHHHcNUU03VknJl8uabb4ZzzjknvP3227Efl19++bDsssu2LP++ZOS75oknngiHHHJIGHvssRtm0eq+6Et98z1DWyCzxOAZERncB09f1axpu6Pu2UsenAPkq6++ChtvvHHw9xprrBGh9xe/+EX4yU9+Mqga9Mgjj0QQmGaaacIiiywSPvjgg7DBBht8pw0nn3xyuPrqq8MVV1wRxhtvvLptBOybbbZZGHnkkaNT067k2LOVVlopwtTuu+/ermKq+YLu8847r8c9KSeddFK49tprw5lnnhltKi299NJhk002CWuvvXbDenJEnDfPker2xIk77rjjwg033BCr+sknn8T+mG222VrmeDz44IPRibz11lsbmmPJJZeMcD/LLLO0xGzm9Oabbx4+/PDDsOqqq4bRRhstTD/99GHGGWdsSf59zaTZl4m1oy/6Wud83xALtJsjsuy2tSMtg3tr7TngueUJN+AmHxQFvvDCC2H77bcPO++8c4ymDtb0u9/9Llx11VXhsssui9H2eqlZcP/666/DLbfcEh2ZlVdeuW1mUY46g+O55pqrbeWkjJsFd1HzRx99NKy77rpVew4P4K4/rMqMO+64YbHFFmtJf3QK3F999dWwxRZbhPXXXz+uoo044ogtaU9/M2kW3NvRF/2t+/B+f+aIwTUCMrgPrv6qWdu8xDUMdGKLm/DAAw+Eo446Kuy///5hvvnmq5k7eP3yyy8jwI0wwggtq8EXX3xRzbenTF2rHmOOOWbNOvzmN78JTz75ZJQkNEplcBeV1DYSod4kEXn3JBlJM/e6Z9RRRx0QgGKv//3vf2GMMcYYqmpFcAdGbCoS20yqB+7yER2VD3s0E3GvZwv5yIOdGqVymc3U3zXl+8oR957yYdM0Dhtdqx3GhxWb3oC7cSwiblzqw576Rl3UybwoJ6tQZFE77LBDWGGFFWpWt6d5VbxJnT777LPvjCnXfPzxx9X+78mGZXA3//QLW/U2qY9UthO7qG8jJ763ZeXrQ8gMMbhGQQb3wdVfNWubJ90w0IktbMI111wT/LzxxhtxQ5CH3AILLBC23nrrCLOAg1ZZlEUaf/zxo0xioYUWqj68//rXv4bddtst/PrXvw6TTTZZtXZOMTr66KPDWGONFQ488MDq7+VNT0x+Qjrw/e9/P2qMayUP3qeeeiqIpr/44ovxEuf7rr766mHxxRePR5z+7W9/ixFrsAgGJ5hgggh+ZDOTTz75d7JN4H7YYYdFecSzzz4b2zrllFNGWUFR16xdHBVSCum9996LEps777wzwhvYYBOSHPKcWom2ONUPYEmTTjpplOHMMccc8f/rrbdeWGaZZWI++uKggw4Kiy66aIx2pyjpww8/HE477bSoOV9nnXVqlqUdYO2iiy4KL7/8cqw7+2+11VbRXhJwP/HEE8Mf/vCH8Mc//jECN8mQOrgmwZM+ISk666yz4tiQyuCuPJF516g3uxs/0003XTj77LOHkspsueWWcUXB3gntMKZWWWWVsM0220T7+24y1t56661Yb/DKRnT/yVlkH6tCgPi6666LJ2UBT7badNNNY9/XS2xvBUFd9Yl2LrjggnGlgwY8SWXcLzo900wzhT333DNmp59pxX/7299G+6qvcWsukDglmyV7aLtxqe84wzPPPHNsczNSGXPGWGYPMDzJJJNEKZt8kh3URzSd5Onpp5+OgGrPwoYbbhjtr9ybbropzm3X/eAHP4hzhXbevHC9+8xB+1vk5xr9oY+NmZRIo4wf0jPtNwfsddBusgZ2s9Jl7qX+F+GfaKKJ6vYFcL///vvD3nvvHa6//vpYB7bTF8YJ26dU7gu/9x2y3377xTHGWQfvM8wwQ6yXMZHapc/93r6BWt8FdSuYP6hpgRxtH3wDI4P74Ouz79Q4T7xhoBNb2AQg8+c//zlqmcHwtNNOGwEAeIEMkDPvvPNWocFD0oMWUNHMAhZg4P/gp7ipzkZXUXwQAOpTAqgkCP/5z38iZAAKAFUrAUtaaZpf94jCAu3LL788QhOQ+/e//x2hHkCARw91gAOKiwCS8k/gPuuss8ZNpz/96U9jHvIEDxdeeGG1KtolL22TTjnllACglQ1mQS/HhW6YnWolTor6uUd9wBioA7CgQmIT0ASQwMYll1wS6wNs1BGY0L8nJ6gcRU/l3nXXXYE2nT6bTYEUEAZ9HBMJuIOYueeeOwKl8txnHIC61A5tBu/qkfYClMEdxB566KERuAC1qCeQt6n33XffHQrc7Z9Qb4D4s5/9LEw88cRhiimmiGOGI3T66afHtiqfjRKYq1PatAsWjRd9p30cTX2uz9hw2223rTs7rCzZkMwx0w7wb2OqH2O1CO42cBo/nDtJWwA1eNUO0A58OT+kKMqW2MM9bC0P7TVn/F49mwF3e0uMDX0DqK0IsKmxkPrmlVdeqW6uVo5ou7nih7PJjknqpA/1DafJRlDtSvNKGeaVfrMRmURIfsZ9ilSzufnHBj7Tf+zve8Lq1h133BHHLgfjn//8Z3QaOV3qUW/jKXA35lI/gnzA7V6byc8444xqP5b7wgf2Ahhzvj/Y+p133qlK5JTp95xj88zYMH6K30Et/AodrrLK/DD4ujuD++Drs+/UuN0TT4F5k+rgGihJ1gCyf/7zn8fKAxSRLzpf4Jle3iVS5//g+ZhjjolRtd6Cu6guYAPBPS1je/jL//zzz6+eDqMO7hWRPPLII6vOwgknnBCee+656Gw0SgncQR5nJUUxnUajTXTtKZXBnVMACPbYY4+qtAZcSfUkRCmKbx9BSuV7iuDuGuC66667xqi+NgJ5DgMobHTiiLJEoME7wJKUVawbcAe9BxxwQDWaz7HYa6+9IvCwudQMuHOqbrvttlg/Kw8SR0Be9k4UN6cCXpskSTeUn+rkd8YaENTWJPlwv2i86K1ousROxpwxmMrTPlDmlJKi01UeA1Z9AKvVD+NaYit9CYQbgTtAt2nUyk86jUcfgXlOCmeWk5TsAZZT9J899NtDDz3UFLhzsqy4JAmW1QHRZf8XYZZE2jlUVihSW0TC99lnn2h/n0ucMfPaaTXF/Sv62IqMyHQ6dcm8kr/+tJE2bZDl5HBAtB0Up37j7FilEeVPK0P6wvcJMDdHBQJqJZ/ffffdMUL+y1/+MubpXnY+9dRTG/aF/HyHcBa222676r1WNET+RejVKeWpLE7WpZdeWrMu+ZfNWyCv2Ddvq265MoN7t/REP+uRJ18/DTgIbicdSMkDslGqBe6idcDOpkzwWkyACvTS4orY9QXcwUSxjvXqJ6KuDCBYTKLIPhONBZtSb8EdpBSPX9QOYA5cUiqDO3ghHwFBTt7hgNTSFhfrKnoo0rraaqvFSLNod1mPWwZ393OytdsxkfqDzcFKow2G4JiMiaa5XgLuYKa4QiBSKn8rAGwqNQPuyuHUAdhiErklqyiDO6cexBYlLSLSwBSwrrjiitVsgCTnxTjxucROrmOXotMnUgvaSEPqJZFx5Wp7MQFgwN8I3LXPkY7FcQg0lWd+AWAOHXsYDxzAYmIHINtMxF0Z5eM2gTzJmLEnuQao21CekvpYtRB9ZgupHribO6LiQL+Y/v73v0cIt7oDqCXgLupeLMvvOSvGNkg2R1Oykua7g0OUViLKfaIPfO84sagoYSGZYcOinWpF3IE7Z60oa+M8GrOcp+Imb04MZ5zELae+WyAH/fpuu07emcG9k9ZvYdntnoD5OKcWdlYfsioDcV/Anf7UhlURz/Kmtvfffz9CqIczXXdfwN3DtKiHr9dMIArmysc6ghTL5R7yju6TegvugC1Fbd1vXgD122+/vVqdMrg7uhHYgwDRcNFvULPwwgvXBWr2Ag5gCnRzFtQZxKfoZS1wVwlyEQ4SW4GynlYo5Auk9E+9BAoBThGYSIU4LSKkSR7SDLjTP4Ok4mqCcsk7RMXL4E6WRK5SdHbSWGObsgTIyg/HLO2RYCf1F0EubiYGbSLpJF/1ksg9p0Z0v5jMD9H0RuAuQi1qSyJTTHTdfkSJ2Y495pxzzu84Tn/605+iQ9QMuLNb+fx4q0QkKcaDRFJFolWWovju5UglSK0H7uYVIBadLqY0r7RDNF2qtyEZdJtD6lDsC3noN98d5HS1UtK4F1cMXOfdAcahyHtK9cCdY2g8paT/rbZxkJIEzWecbU4GZzKnvlsgc0PfbdfJOzO4d9L6LSy73RNQVbNcpoUd1oesErz3BO2yrhVxt6xPu0yiUIZA0VkPfg9fUed64C7yJ7IOdor6UtEyEUqa2J6STZiuJwEpJhIHmzRtHkwvk+ktuJfPcW8G3FMdwAmNrkgvgAKDPZ1tLoJ88803R3kDsAGDacNoLXDXxiRpoKW3oZR2vVGyQrLWWmvV3bzq3lrHQfYV3Dk2JBXlaKxxp8/L4C4qDdyLgE6+4nds2NOxm/0Bdw6NVQbyimLSj8ZOI3AX4eZklVcWyn3BHjZWWikoJqucHKJmwJ1cqPzyM46FeZocE6sjoLUcMS/Xpx64m1e07VYhas0r0L3mmmvGj4C7+WfOFxP5mv4tymp6ms/p83rHQfYG3MvfIQncOVH2nKSUwb3ZXml8XbtX6nPArzX9VM4lg3t77NqRXNs9CTO4d6Rb+1RoLXAHsaKaAAK0FI88BB+iWnTUNobZAAaKymBJNy1SarNdX8Fd9M2GVOBSPCrORkMPf5CTTmYZSHBPhk4nbJBgpJNneuoEDg3QBeE2HEplcBfNJ+UBwK4V2QSOVjkavTQKkInog6l6x1S2MuLOcbKpUPS1WJ4VFbKOZsCd4wd0QbX8Gh2v2R9wtzrDrrTQxTJssATEjcBd+wA+WGy06lHPHvTVIsTNgLu5VFxhEtEH6ORh4FTi6NhMqu6NjousB+7mlflkzhbnVTq20j4EqxONwD2tIhif9SQx9eZCBveeviW67/PMDN3XJ83UKIN7M1YaJNe0exJm73mQDIRKNWuBu9NVQLENf2AxRXodiWdDGWCnO7ZMTgpiyZ2kga41JeAJNNzbV3C39A0AAS45Cnh1ugXQE8m3KpBAdiDAXUSQbCXpzIGgaKQTUsq65mQHTpDVhXQPEEsSk/Sm1DK4k5rQ6gJxP+BYpFiEnkyiXtJXNOPAK2nY9aUIfzrSsZXgLupqBYFzR7okAUygyalpBtxtpuRo2PBs/BTfJWClwSbQtAGzP+BObgLQOZPGkuSkF3U1hhuBu3lAZ27zNlBN8M62VlzSiT3sYWOqlZIEsxw1977++utNgbtxzTE2piSALNJvQ28aLxwAEipSFHMvnXnPluZokqHVA3fzinRLv1mdM69sNmULq0kcg1R+vYi7sZ8cayCe+kid9b0TkOo5FRncB8/zQU3bvUqfeaF94yGDe/tsO+A5t3sialCOug94t/apwFrgLiN6biAITCz/A086XxpaAOEoN8kDnP6aDIRu2hJ+OtMbEDkFpK/gDtpog0XvHVFJG22ToMSBSKfg+P9AgDsgAyU0tOzhFBsyEzKPJNkpd4IzpLVD/cllgDU4sqKR4LoI7qRI7M7OnIEUHQadIr8+I1GqlTg15Ek2GSpPHTkbTs9J0odWgrvygDBYNEbAmhNa/NspPc2Au3bY0Kjeou9WDMAruxpHHJa0WbM/4M6h4NBwgmymJNdRnn+rayNwB8QcFJtRjUF15IBZbfLv4rGRnBDfrzZ/OtmHPRxdyBnrKeJOKsRx4SjQzBsnNiaDaNr3pGl3PChHxP4A37PmHRuaq46CNDekeuBuPHJ6bTRXN/Y2rzgiViaKx7PWA3f5c7bUi3PCjhwIY0I+4LzeWe4Z3Pv0Vd2xm3Kgr2Om73fBGdz7bcLuyqDdkzGDe3f1d19qI1Lr4Q9EPIw9iG2+K+vTQVa6DmwADTIb0OK+tOzelzoAJJp7kMVJIEshj+nEC1U4LmAF/GmnMU5PS+dd77QXEJYAX2TTCgHIAWbteAU98Hd0JKiUbMDlIDidph1JeaLCwBi4AVb2sMk3bRxuplxOnqMVORr6meNinOnrtFrQTD6NrhFVpql3xKKoubrqCxs/iyfa1MoDvDvZBezqfxITY1Fbi0d0sgfJCWfGpk1OXrKHU4EaJfWwcuVseeVYcSA146CWXy5lD4T3MDiJxTwV3TY/rXAVN23WKy/NK/ZOLy5zb6PjRst5mQPGGeeCs2iuc1Y4MzbY9vT22/72Z76//RbIQb7227idJWRwb6d1O5B3u8E9L391oFNzkdkC2QLZAtkC2QItskC7wT1zQos6qk42Gdzba98Bz73dE1KDctR9wLs1F5gtkC2QLZAtkC3QEgvkAF9LzNixTDK4d8z07Su43ZMyg3v7+i7nnC2QLZAtkC2QLdAuC+TgXrssO3D5ZnAfOFsPWEntBve8DDZgXZkLyhbIFsgWyBbIFmiZBTIftMyUHcsog3vHTN++grNH3T7b5pyzBbIFsgWyBbIFBqsFMrgP1p77tt4Z3Ad/H9ZsQZ6cw2jH5mZlC2QLZAtkC2QL9MECOajXB6N14S0Z3LuwU1pRpXaDuzpmrXsreirnkS2QLZAtkC2QLdB+C7SbC7KMtv19qIQM7gNj5wEvJXvWA27yXGC2QLZAtkC2QLZAV1ogM0FXdkufKpXBvU9mGxw3Ze96cPRTrmW2QLZAtkC2QLZAOy2Qwb2d1h3YvDO4D6y9B7S0PFEH1NxdVZg3HnoD4oQTTtiWN3m2u7FfffVVfNW7t216c6Q3N7Y6eVNmyr/VeTebnzeTjjTSSLGfujV5u6g3h3qrqDfE1kvetjnGGGOEcccdN3ibbE7ZAs1Y4MMPPwx++vIWYG+hNTabeatsM3Wpdc1nn30W3n333fD973+/pd9D6m7OeNOyN+maO+1MOZDXTusObN4Z3AfW3gNa2kCAe9a0DWiXNl3YlltuGcDviSeeGMYaa6yG9/3ud78L008/ffjZz37WdP6tuvCSSy4JP/rRj8IyyyxTzdIr7PfYY4/wxhtvxIcaEHRdq9Oxxx4bXnnllXDGGWe0Ouum81t77bXDxBNPHE444YSm7xnoC995552w//77R7A65JBD6ha/7LLLhvnmmy/stddeYbTRRhvoaubyBqkFLr/88nDttdeG3//+971uwUMPPRQOOuigcOutt1bv9W9O+brrrtvr/Grd8Mwzz4RddtklbLDBBvGnFcmz2XecenJyl1tuubDTTju1IuuaeQwEC+Q9b23rvu9knMF94GzdkZLa7WVrVJ6wHenahoU2C+6ffvppAI9LLbVU2HbbbQe0IaLdHq4zzjhjOPTQQ2PZorsnnXRSfBCrz6STThp/1w6nIoN7c92dwb05O+Wr+maBVoP7brvtFiP4Z511Vt8qVLqr1eAugr/VVlvFUjbaaKMw9thjx+DEFFNM0ZL61sokc0DbTNuRjDO4d8TsA1do9rQHztbdVFKz4K7OL774YvjhD38YJphgggFvwksvvRRGH3306lL3v//973DwwQeHjz/+OJx55pltlflkcG+uu4d1cL/gggvi6tQmm2zSnEHyVS21QKvB3TPviy++CFNNNVVL6tlqcH/ttdfC1ltvHVZYYYWw3XbbtV1WNhAMkFfeWzLUms4kg3vTphq8F7bb286TtvvGRgL3X/3qV/Ehpo/ITkR3SFP8OyUaUfrK733ve/FXIAY402D6GXPMMcOoo44aP6fHbmVStrzpR0XgPdQAtf/vvvvusaikfaXZVy/RNFErbSEDcn+j5L7//ve/4b333ot2cN/4448fTj311PDyyy8PJZVxrTa7TlnarAzORW8TO6rrf/7zn3grnb6yi/rvWlKZ1E518JPqoI+K937wwQexP8hStE9ZbKEMfVbWmbOZ/FynPdpVvk6d33///biEb9yo85dffhkOO+ywKOnpSSqzwAILhO233z62mR3VzYqcsor18bl2KS9dy3FMfWklSJvUVx3dX9YAW4nxuWvV1eeuK8p0Go1lduYoHnDAAWG66aYLa621VuwnOv56Y6o4PlLfsCWbS6nv1Mn4kU+qf632a4N2+pEHm5RlRilP+dUqU7nmThoD7q81BthZXST/lp95UE/WxKauSfZ1b7l++lgb/N616mC8pLlZ/J5RbtKks7s5LtJsde2aa67pUSqjHDI649N+C+NK0MGYLEplfM5mvudSSv2mfupgnJTHimvV3XeSPPSXgIb9Qr6LmpHKsJU+Uo6+VwbbJDv4/NFHH43BiZVWWimsssoqbd/jMhDgnlfde/t06N/1Gdz7Z79BcXe7wZ0R8sTtrqEA3D1I559//vDnP/85PlyBHjjacMMNw0ILLVSt8Oqrrx41lini+Mc//jFqyj3ARhlllJiPByxN5tRTT/2dhoqMP/HEE+H444+vAq7NXKQuHvbnnXdefNBKTz75ZDjiiCPCrrvuGuadd94o05llllnCfvvtF+67775w3XXXhWeffTY+6GxKdZ/8AdgjjzwSLrroovD222/HhyIQ1b7NNtssQkC9RCt/2mmnhaeeeiq2Q9IO9wOBpHH3cH/++ecDzT8gAGTaPtdcc0Xb2EAGEkDPkUceORTwvPrqq/FhPNtsswVL9aDn6quvjkChHPVnCw/r5ZdfvuoAlcHddQ8//HC49NJL48Y1UKUOoofrrbdemGOOOarN3HnnnWP/zDzzzOHuu++OZaqbay3Bzz777FVYFjUXWaYJ1i4AMfnkk8exMOuss1avU/b5558f9xeY02zic/1rKb8ncJ9hhhki+LJfGnPqscUWW0TZU0rrr79+2HPPPcPtt98ejDf12WeffQLwBxrq+thjj0UYB1ozzTRT2HjjjatRVKBqrNx0002xnASjxoNoZtrM3GgsgzRyCm0Dmtor7bvvvjWjtWzx+OOPR8C0UsT26j3PPPOEAw88MN5rzwSHkL19rj/MOXX/+c9/Xm0/idg666wTxzRn1RjRzyRh+jU5Amk8XHbZZcEYq1UmyNRn2prmBWdX3xq7yWFQ5uabb/krpa4AACAASURBVB6ee+65cM8998TyaLeXWGKJ70wd7bryyivDbbfdFsdAcn4XXnjhaN/kRJ177rnh/vvvj/P4+uuvj98xydlabbXVgp+UfGYeGmNpvppTfh544IGG4K4+V111VexvNknOknFBH18E97333js6p/pBUndtNq856mlO+f7ZdNNNqyuNxtQNN9wQnQj9kZwU30/GGns20rjbTO/7SZ+yjzpzjHy/Lr744vE7TT7q+sILL0SngHNhvhxzzDFte4C0+/mfA3dt67q6GWdwH3ibD3iJA+Fx58k74N3asEDgDiI8aLfZZpv4QBfl8lDzMDn55JOr99sYKvKTdJcipmDDAxo4AyMQCQg9bMqJYwB2AE2S23jogy8PQ1F/QCt5KJ599tnxAQZCQCwYFdEFaG+++Wa8XjnylPxb+TahARrRLxDsIezaxRZbLC4510s2fYmauR88AlzA8Yc//CG2KYE7kAGPCSKVBewBOXhVHw9B/z/nnHPCZJNNVi3yxhtvDL/5zW9ifbTH/0GKKK5Nm2CDM3TLLbdEyAOoUhncPfx9Di7UBeCI3qXVAX+LfEv6GPQtuuiiEQzd45QaEWTtVM8Eo+wLprVBH4Eon7Ntuk4dOUEA4/DDD4+2BjCg4i9/+Uusc0/gbqxo8xprrBHz4WQZc2yiXiktvfTS0X7KB09J5wvIbIQ1Dvztc9F/deQ4aAcQVVeg6j7g53dPP/10dAqND3s2pEZjGZgZc8a9tiUoq7eyxBnlYLIJO3ICjW/jZpppponlAUYOqPZqi/Fjs666Fzcga785CQYXXHDBaCvAp3+BXnKi03iQtzL1Z7lMY45Dod1sqg72jJhf7JbGi3nOGQaV7AIa/dQ6zYR9OYOud+IR+3L6bHY3jzhIkjFurtunYjwqy3jVVnOODCalo446KvaZ7yNtVgZQvvDCC6MtG21Ovffee+PcSo4Z25GwqI/vtSK477jjjrEOAgaSf7MduxmLxgzHim04SmllTySc3ay+CFLoP987v/71r+N3qXHaCNw5ouafcQvGtY8Dzjk97rjjYr6ek8apuWCOpHnSKPBQ94utiQ8G4tmfg3ZNdESLL8ng3mKDdmt27fa6tTtP4Pb2PkCTPFB7Sh6ipCFAS0Q2JQ9KDzQAnVIZ3EGgaJS/mzmizMNK5A6EcgBEMkVYQYTIpIhkOjHBwxIYH3300bH4Irj7PzgCBoBCVDsloA+WL7744mq0DoBzQDy0Rd2SDKBoG5E2kJKiZWnJ2kPVQ9hDPIG7SKCyQYeHbEqincpmM5DmAS0KJ7IuAQLtAdFsC3ISPACbJLMBC6KsSy65ZIRyqQzuIEge2llc6rda4GG/yCKLxIispI8T1Bb7ODkXJEei3erlWisgK6+8cjUCK6INUKyUcEwefPDB2H52F6lNyXWciTnnnLNHcAfR4Ll4vCV44yixY3L8gPUkk0wSbV+UpRgv+ot9tDUlThb4ueKKK2o6j64zrthd3+ywww7x1mbGspUMZRmzjZI6AEVjQTubTcDPShNHNiXtN8c4IimJnANHThV7SaLM/i1aXOsoTmAJ8o1vqxhpfHNqOSTyS5DNWeC0y68vp/4Ya8b8L37xi6qtjG99Yhz98pe/rLalfNoLR0yfmFe+k1Kfm4fqCWgbgbu+5xC5Jp2SJZJuIztnuBG4G9fswLFODpZ7f/vb30Zn2rzmrFnZ43AXv2M0CHwLNhhL9cDdKqF5yUkTXU/Jd7C5IwCifCld24z0ptkxVu+6/NzvrwW78/4M7t3ZLy2v1UB43jnq3vJuq2aYoD39oid4B2qAEjQkeYh7wSl4tuScUhncPaQsewM1EXvRyEY6chE+AKI8YCM6JaoG1pUHLvzew1GEac0116zqiZsFd/mLVLm/mOQv4k/ykB7Kxc8Bvc9E3FKUO33ODqKCCdxBALuSsxSP0NSeBG2kIB7ApAaWxYGoiJ9ItQf7iiuuGLMHg+QaVgNSAgvqIhoreiiVwR3UAKT0kE/3glIyB47G6aefHn+tjzkvoKbYx+QZQI40gq2BM2eAw1BcJeCEgElOl3445ZRToi05IcUztfUfp8G9PUXcAT9bF50o0Xr3i0SCPgm4ao/6FZP6AEGrFEX410+kR+w299xzx1s4iK+//nocX0miAbyM2xRFbWYsNwvu7KI846TRfNB/VjdAm4i+KDOH1HhJqVb7XctpIqNIkWr2lo8ya6W00mOcFcc/IAaixkjS7gN3jpu52UxiX/Ic9jXHORY333xznEfJMUrgTqpDepUSO3GERJsl81RbjMnyMY3mhPnUCNx9lxj7VoKK6Y477ojjvxG4++4B/dpeHJecevPduLdiALrZjcNbTOpupaURaJtfviPUr9gPbOg7mOTId5HvlYEC9/zMb2aUD85rMrgPzn7rda0HYhKrVI6697prmrqhL+Be6xx3y8EAygM4pTK4u8/SNKAFHIBbRI0uvtaLdQApmARcIvqi46JWwAHAeDCCZLADqEA4uJKaBXdwSYuctPJlo4mS07uWk0ileom4FfXhrvPAL25OBZciVPXKEEm2esA2SafPdpwcy/3gKskSOBiAvrw5T7mi4PXAXTs93IuR2NQmoKtvkgQgbUDW9qSJdi0HWhST0wWeElxpV63+I4laddVVI1hZPQEfIrMpWSlgm2Y2p9Y6xz2tFqiLvRQScAVD6lhMoEkE1abbWnVNMiOgDqRFdkWPRcDZDWgapwncmxnLzYI7sDPW9T0ZSq0kQs5Z4MSyF4cKeGtLGdz1NQclJc4ZcAeUxqzUaDz43PgGzfX6NkXiXQvcOZhlZ6lWO0h81IUEB+xy5Ky+Wb3Rd2VwV9/iioDnjbISuJsz+suKSLHNynZvT5tTjR1Os70xxcTRNCYagbvvO85TvXlNCua7gdzOOEoSvVQOSY5yrWjUi7gbt8a5eVt0juVB/mQlzXciOw4UuOdoe80pOkz8MoP7MNGNzTUiT+Tm7NStV/VWKtNXcE/tp+X1YBSd97ChD00R07KN7rrrrvhgJnEQeQKPQNbfwEg0GgDKz8MtSQ2aBXcPZ1G/3r6oSJSWtKEY7U11B2CiiSniDuRtTgXVSRteayyIaAMJUToOjQf+lFNOWdXFukdUkY63p+hmOeLOwRCxFSUsJn0B3EEUh0hKEXfQUIQmdgJs8hZtBQzAgQ3LzkuxDFF+shha5OSA+Dzpdr2dsj8Rd6CeZBv1wB303nnnndF5qLUROtWXvAe0kyeIwANpNko67wTuzYzlZsHduBX51ze1wF30Vr1FdgFekgXpLxs4+wLuxq05VG/cpz0jtcZ3eewCd2OovGpVa4yDdsBKGkN6pL0i7pwXsqzegru+MrZtmq61yuI7o1HEXXmcIAGAYhJJV9dG4G5+CCD4u9YenZSfuQzujf9iMie0u1HEnexGHYyRcsRd3wmUiLjTsg8EuA9EoC6vsHeOFDK4d872A15ynswDbvKOFVjvHPdmIu7lSvuCpo8G7WkDa/kacAcKbPayoQ40AgWJbhpw0vmKRqXou8+aBXc6U+ADQtOJIc0YV5QefKgbiC1GccG3yG4Cd8v1om8etN4k2yil0zRAHyCwlJ+iye4D8+wm70ZHSZbBnaMhoq69RbkOh0IkkC4aREhJ4w6mi6sNIAkkc0CsbAAwgJsi67Ui2fIDntrip5gf0ACGAK4ncAf34LX4TgBRaHagcU8OUT1wF+G1h4ADWF5lKvaHvQIAki1SJJW9k6a9DO7p3lpjGUw68aUnJ0s79I0od1GalPK234J0BdiLDksi9KK1Ith9Afe0YmQ8pONai3YApOpd3sNRa+z2BtzNFWOtGOHmeCtLv/QW3H0nGIP2UnAgi8fK6ivfH43AHUzbvMsORafJPBSxbwTuggrGNMd02mmnrTut9Z9rjdOiFMqKmiCEcVIv4k7exCblVSSrbr7/rKZw4My9gQD3HKRr5ukweK/J4D54+65PNXfsVq0HQJ8yq3OTh1rx6LdW5p3zas4C/QF38CQiToIAPCz1e4CDA5KKekmZThEBqh7C6QELCMk1RJKdzAB2U2oW3C3Rk2sYu6BO5MyKggeiowvrvVlV/TkbpAvuA5ROPrGED4rochO4O30C5IvcAtUEZ/4PLJK8R91F3S2d22Bp4x2dblGT7eFPwuA4PJp5IEDvKhqu/BRNrneqDMAFsBye/9/efYDJUlR/Hy/gXoKSVRQJkiUHAUFAQAQFRJAsOUuWjOQcJGdQchQQEIkSDIAvoCA5J4GHjIgk/4R7kXc+tVNze4eZ3dk0YbfqYdm9M90VTlV3f8+pX1XTPps1sMgOFKZz085BFgXqG2WwsZkR54v+pUg8wKU7BhbqDCDUgxSKDdjVv+WjHcrWj+wmmsheouW9gbs+ATjAHJwBFw6HKGRR/lMP3NmWPES9AF5yANRDtDttXclR0vegiINDrw+qRWBtb5jAvZGxzDZpJxZ1ZotaGnb9LF8yIufom7SXPBsa8+pgcS241d8Aymfy7A+4W6zLfvpMRJhcpVgme7kuOHbqxs76VtmcBdKM5Oj2Bdw56mRe+ptjZAwCT5IT12xfwd11qD+tU2Ef15KxYgYOMLueewJ3488si7JF7NWJM+Bc/dITuOtb17UxxFbJeTR+XNdpITaHl9NpnLtPuX+xIRmgcdTIrjLulQITIuv6gOxLu3xGZicNNbgL0KnHUKf8nB9qC9fPP4N762zfkpKbcVGLalUvBGxJY0dwoQMBd5AuuuYB5+Hj4eahI0Ld09tVRcM83OmWi1PawBqM2RcewKdopO5pFNzVA7h6CHIOPDQSwBS3dKvV5RaXesADV9vbOU9kGCzQExf3cadTpVcXyUzQC+jJYkBiMfk3CURxl5j0Pdi3wJAEALSkF9SABVHLtPNErX3cAQTI8/DVB/Tc4JT8pqgJ18eghGYeuAFtcMs29MUipkljrw85EnfffXcET4CqXeyRtq9Td+0RxfSd47QDZAEuQN8TuHMg6MtBnvsM+FWu2QvR/uKbLHsCdzp1i1QtajXegKh7CjkSsEpbJ4qCGhd231EmyQxbgboE7o2MZW0WjU0vcFLXtH1psb+VJfDB4SMbUa56caQ4JZwNszXGFMfXwmE202ecn/6Au7EqCmz3E31tzBbLVD/jRJ9xEtRJ+x1j7HDijHWpL+Cuna5V4wSEGrfGk2vZuOgruCsfBFvvYuaNXYC7sWpdhHtHT+CuPY4h20svNdJODhKnuSdwd/0p03XNEVJ/ZcuTI8iZlYwh0iMzK64l7XauZ5lze9K4O9/9xTWW2ic/Y4DzbretdC0OB3DPz/jWwkUG99bavyWl56h7S8zeMYUCBBDiQSvq5MHvIdaft4cOZqM9RD0wOAAcCw9uWmwwU2sryFR2emsi4BcBdk6CcmBa3EM5Hes40OnfopaAqK8zVeAASMpHhF49AYuFpPUWN6pzsZ36QdkAu/rto8DdseQ92iHyKG/tq35Dq3zBl74F1YBQXdJbTYvbZLIxQJNn6nvnAuiifKe6b9ksbR8KJpMToRxjp55Ep9YYAT1spx7sqP2pro5Pb1zVZvUEyiAwvewqLdZtZCwDcv1jvQNnw57r9bZLVC6nRr+Y3dCnyd4J/nznR33UW17a0tO6iZ6uk1SmMa9M46FYpnO1O/UtWASnxrj+qrVAurfrMo1d9jdW2Ff9jQOpp3HQU97qyTauRXVkHzZPTklP56oHh0mdXD9mdV33+q64dWqtPNJ1zX6uR2PRda3/itd1cSywWyojvW24t+1xjVt1VIZjlWEsDvYbp3uyU36+9za6O//7DO6d34d9bkGOuvfZZPmEbIG2s0C9XWXarqK5QtkC2QJNsUB+tjfFzC0vJIN7y7ug+RVoxsWtVVkD1/y+zSWOHAtkcB85fZ1bmi3QiAVytL0RK3X+MRncO78P+9WCZlzgWQfXvWtKqoZQ+i+m8fz4X07ZAv20gEW3JA0W7RX3ce9ndvm0bIFsgQ62QDMCcvmZ3h4DJIN7e/RD02vRjItco3LUvatr/wfayz8R3EvQ7mf8DO9NH/vDpUBvY6TdtUCvpzd5Dpf25nZkC2QL1LdAM4Jx+XneHiMwg3t79ENLatGMCz176BbSdUE7eI9/l3q7tO4pQnv8Kf2dU7ZAtkC2QLZAtkB/LJADcf2xWueek8G9c/tuwDXPF/uATdhrBhHYS7D+ael3afOK8On/xovgPkEJ1keN/1mEdn9n2UyvpswHZAtkC2QLZAvUsEAOwo2sYZHBfWT19+damy/4oR0AEdrLP2PGll56U/pbAuujJ/gsjJqg6+8cdR/afsi5ZwtkC2QLDEcL5ADccOzVntuUwX3k9Xm3FueLfugGQNK0A/cxn44XxowN48C9JJEZPSqECUd9Vom456j70PVFzjlbIFsgW2A4WiAH34Zjr2ZwH3m92scW5wu/jwZr8PAE7rTtY0oymU/GdI+4T1gC99HAvbxQNYN7g4bNh2ULZAtkC2QLxJepednZUKe8KHWoLdy3/HPEvW/2GpZH54t/8LoVrFcncpmxJXAXdffbIaNIZUrQnqQy1ecMFOK9Nl76xje+0dS39g2eJbtysmvKY489Ft+YOtNMM8W3ffY3Pfnkk/Htj9NMM01/s8jnZQtkC2QLtI0FctCtbbqiqRXJ4N5Uc7dvYfkGMLC+EVVH5BVwF0WXpf9ZmFqWywB3KWncJyhp3O0sE08v5xFPixu993+7yPRynhNPPLHfrycfmEUGfvYzzzwTDjvssPiK+SmmmCK+pvyUU06JrznvLRnP1113Xdhzzz3jlqTSiiuuGNZaa62w5ZZb9nZ6/j5bIFsgW6CtLZADbm3dPUNauQzuQ2rezsm8GeDOGsNxyi3t0Z62fcTfaY/2tE97lMuUNO6VXWWixr1L3y45x/nRASgl58U8yttG9nUktSu4P/XUU+E///lPWHzxxXts0pgxY8Kpp54abrzxxnDUUUfFSPvYsWPjDEIj6frrrw/nnXdeOO2008LXvva1DO6NGC0fky2QLdAxFmjGMztv59yewyGDe3v2S9Nr1SzvfbjdCNL+7GnnmP+VtnvsAu8uKI9gLqJeAvISd5YWp3Z9P0FpK0gymbSbTJTTAPeSnKYr0l4+vxyR76t0pl3BHUh7WdBWW23V4xh///33w6GHHhreeeedcOaZZw7K9ZAj7oNixpxJtkC2QIst0Axo18ThGGhrcdcNSvEZ3AfFjMMjk3wz6Hs/AnLQDrrHlqDb38LngNw+7eAcdEdwt4/7Z2VwB+blrSDTd5XzI9iXzi9vF9mflzQBd/rwAw44IDz77LPhX//6Vxg1alSYccYZw3zzzRcmmmiiSmMd98Ybb4QHH3wwvP3222GSSSYJs846a5hnnnm66ePBNJ34K6+8Ej766KMoWZlrrrniseMX9rO87bbbwrLLLhvo7B966KHS/vWfhpVWWin+DdxFzZdZZplY/mKLLRamnHLKboZ/7733wgMPPBAj5ur205/+NMpkgLd/i9irx+uvvx4++eSTMNlkk8U2zTDDDPE4SdmPPvpoWGGFFWJ7pIGA+7333hvznnfeecP9998fF4Wx5RJLLBHz/vjjj8N9990XXnrppVhHdVlkkUW62bnvoyufkS2QLZAt0N0COciWR0QG9zwGKhbIN4S+DYbirjGgHHgDeJ93vWCp9LsE35j2s8p+7uWIfBnsI9SXio3nktKUpTKAP4J74QVNfYm6A3fRags6gfZUU00VXn311QjRQHi99darNNbnotuvvfZaBE67FHz44Ydhgw02CGussUaEcjB68cUXh6uuuirKVkA7DbrFnrvvvnuYf/75K/nRkR977LFh3333jfkA69122y2CuIWmk08+efjKV74Sj99jjz3CLLPM0s3wt9xyS7jhhhvCc889F8sFyJwO+nb5nXHGGYFzMP3004fRo0eHp59+Otb7kEMOqchirr766nicOqfFqNXgfuGFF8bvlSWflB555JGw1157xc9T+sUvfhG19osuumi0AceHc7LDDjtEJ4YWX9vYJjlCnAmOUzHvvo2wfHS2QLZAtkB3C+QAWx4RGdzzGOhmgWbdFIaLZCZF3Lui7qWIewng6dRTlJwkJi4+9QbVUrQ9RuRLKb50qRR1h/E++rQcrXfceGXoB+5dx/X9BU3AXdR5tdVWC9ttt12MnANPizVFqc8+++xYD7px8Px///d/4eCDD47gC44PP/zwCM5HHHFEmHnmmeOxHABQCpglEW8LPVdeeeVYRkrLL798hOXVV189lk8akxJnAPD2JpV59913Y31EuY877rhuY5RO/stf/nJl0SkHYqeddgpbbLFFWHPNNeOx4Fp0/9JLL63sRFMN7ueff3644IILAkehCNcPP/xwdEZ8npJ/mzEwC7HjjjvGWYaUOCSXX3552HXXXYO2s9E111wTHQf2WXfddfNdJlsgWyBbYMAWyMG1AZtwWGSQwX1YdOPgNaJZNwY17nT9XNpBJi1O7dK5jxcXmaZdIUXJu2LsCd67/o4wXo62p/N9nha1Av6040xa4Jq+b6S3gTv4FQmeffbZK6fceuutcdEnsJREiXfeeeewzTbbxOh6kpq8+eabMSq/9957Rxitl0SiJ5544gjZKTn++9//fnQSOAzFNBjgXl0XMpVddtklzDHHHLEt0lCA+xNPPBEj8d/97ne7VWHbbbeNMwLHH398xQEgK9pwww1jnY455phGuiwfky2QLZAt0KMFmhVY6/Rn83AfRhnch3sP96N9zbo5dGLUvdY+7VEyU7JzWqgK3CPAi7KXI+ypG+KOM+mn9EeUxIuyl353LWbtitCPnxalOjaRf6Eve5PNAHfRdDBZ1JDTYZNvJBkIwBUZFklO8hXFiBrffvvtYbPNNouSGYnMhrac/hzYi+CLTs8555zRQSiC+wknnBB159VpMMBdu0S/adhp90Gyfy+11FIxUj5U4M6p5fRU7wPPwRGxB+nFdNddd0U9P/vmlC2QLZAtMBALNCuo1onP5YHYtRPPzeDeib02xHVu1g1CMzrJs0+R8QTvxWh6hN0yhDsuRt8LL1yK55QlMxHcy9s9pry6FqN2LWiNW0GW/l3k9co+74Vzi5H46iFRb1cZCyv322+/uM2iRONNMmKRafUiUd+LnJO2AOSjjz466uBpzsHrF7/4xXDnnXdG6Uw1uJ977rnxuMEGd7IYTgFpD107Z4Pe/C9/+UtcDDoY4G6RrtmCaqnMyy+/HH7961/HPeWLae21146a/1rtnW666eJsRk7ZAtkC2QIDsUCzAmqd9EweiD07+dwM7p3ce0NY92bdJDrFuy/u1Z7+TrKW6uh32o89LVZN/06LWXUbMJ+gDO8x2h6hvSvinqA+dW9xEWx6KVPSvScnoL/gLvIuikwCknZ6qTWsjjzyyBjhtsh0gQUWqEhgSGnIYZoF7ha8vvXWW7G+QFnZpDLqZSFuf8D9pptu6rb7yx133BHb0yi4k8QstNBCsQ45ZQtkC2QLDLYFmhVM65Tn8WDbt9Pyy+DeaT3WpPo260ahOe3u4RclMGlLR7vEjHtBUtciUylp29NC1LS/u0WrdoxJ0pmu7SKTPKZr8amo+3gWrJLOlDNMkXbbSBbLFJlPGvjoCFTJaRqNuFtwuskmm0R9u3Notcc5DF2toXtff/3148LVAw88sBJxtsjVDjVzzz13w+C+6aabxp1Ztt9++x5Hcr3Fqeuss06EZAtqU11tD6kNSy+9dJ/A3cJVe8RfdNFFlQW3JEIWtV577bUNgzt9/Ysvvhh3zamOxssvrRto0qWbi8kWyBYYZhZoViCt3Z/Fw6xb+92cDO79Nt3wP7FZ8N7OXn7Sr8cXJJXge4zdX8o7x4DlLtgugXck3HFjIsF+Aveu7SK7tO+SbSJHx+0iC/BejsCPI+fyG1XjjjRd0J/K9NbVnraKbBTclXXWWWcFUedVVlklat0BMSmKvd0txCSLoZUniwHIs802W9zv3TnPP/983HWm0Yi7LRvtK29nFvISMptq2FWneuB+0EEHxe0fyU88ZGjtzRoAZ3vC9yXi/re//S3unsMRWHXVVeMiWzvW3HzzzeGFF15oGNytBbD9pZmIH/zgB3G7S1tE2nWHlGfJJZcc/jeL3MJsgWyBIbFAs6C9nZ/DQ2LYDs40g3sHd14zqj7SbxoJ3MF6fMnS2PFK8F7Y8rG8O0xF3oLLy4tVk0QmbhVZhn6/paRn79qvfdwuMzFyXgjfFx2AuM1kOrcUGB9d3i6yWloj/76AO0i/7rrr4paGFqDat33MmDFR907+IdJuT3i7o1iMCnDpymm7HU833yi4k9scddRREcxtE0lqs/DCC39uKNcDd4Bue0gOgzrQ2W+00UYRuG1j2RdwJ7GxOFfkXZs5LHTzpC8kOQA+JfnW07gnG4i4ewGThaoW0Krb1ltvHdcI5JQtkC2QLdBXCzQreKZeOdre195p3fEZ3Ftn+44oeaTfOCo7xhTejgq+404wZWgncylKVYqa9LoR97KevQjuKXpfnVeKtqeFrJWXM6WdZ6oj9f0cWf8reRoWn5LAiBRPOumk3XJKby21m4woPIDvTwK6ovnA3Qucim9dbSQ/9aBzB95eeDTQFxxpr+i4+nBS+pvUy8urOB1mETwIs0ymv9bM52ULZAuM9MBZHgG1LZDBPY+MXi0w0m8eCcRp1KNWvSx36QL32otJHdN1bFekPslr4sLWksUtLrU4NWrdy3IZ0pfxvWm1ajuZrsWwXdtLSnGPd8eWX87U29aQvXZwPiBbIFsgWyBboK0sMNKDZm3VGW1WmQzubdYh7VidfAPpvkd79XaQRXlL94WsXbIa0J4WmabFq/o5AToIHx0lM+OAvFvUvfxCpxT9Ty9vqo70t+PYyXXKFsgWyBbIFui7BUZ6wKzvFhs5Z2RwHzl9PaCW5ptIF7wneGbM6vciddvHPWrix4vakwoBOwAAIABJREFU9uI5lU5Ib2JK0ffiPu5xpWt5r/fy70oeZYlOLV37gDo4n5wtkC2QLZAt0BYWaNbzVmOztr0turxPlcjg3idzjdyDmxl1b+fV7fXenFrUoce/y9KWKG8pw3a3fdyrXsA0bmvJLvlNZZ/2so6+euRleczIvRZzy7MFsgWGrwWa+azN0N6Z4yiDe2f2W0tqnaMA3c2eIL7yplRa9lKUPQF6WrwqNC86b5eZbnKXcmQ9yWvigtdyhL1L+16SzqSXNA3SAtSWDJxcaLZAtkC2QLZAQxZo1nO2nQNkDRlqBB+UwX0Ed35fm97MSEAn3FSKu8d07dNeksaU4TwuPo2LTsctNo0LVkvfS74H5hHoLXoty2r8Hd+kWgb30aVtHx2bpTF9Ha35+GyBbIFsgc6yQDOfsTna3lljo1jbDO6d23ctqXkzbyydAu9x55ix5ZczlReSdoG3t6OWwL30d4Tz8o401DMi6cDddxyAysudymDftWC19JKl8o4zjsspWyBbIFsgW2B4WiA/W4dnvw5FqzK4D4VVh3mezZrKY8Z2jwpEmUthj3cQ77MUMQfe46LqXQtWpQlKOvb04iUg77wxpZc7xYh8eatIYF95OVMG92F+VeXmZQtkC4xkC+Tn6kju/b61PYN73+yVjy5ZIEcGxg2Dyh7vUd/etShVGq8E5uDdj/QZMC/sAU/+MnpUV8RdAv/F89MC1bRfe16Mmi+9bIFsgWyB4WmB/Ewdnv06VK3K4D5Ulh3m+eboQBnI0xaRcSeZrmh7F7iP06ZHMC99Dtzp4KUkhamAffnFTAC++vxO1Lf//ve/j28hXXTRRUta/9K0Q04VCzzwwAPhmWeeCauttlqYaKKJOt4yt956a2ncfxZ+8IMftE1bxpa0a2z88MMPhw8//DBMO+204fvf/34YNaq0aKRJCYw99NBD4cc//nGTSmzvYq666qow77zzhm9+85vtXdEm166Z0K5p7T6L3WTzd2RxGdw7sttaX+mhutkAgFqviW/nm02C9cpv4F6Gdz3l8yiFKUH7pZdcHJ577unPgf3o0irUfffdP76oKe0Pn6LszY62X3HFFeGNN94IO+ywQ78H2korrRQWW2yxsPfeew8LOO23IWqceMopp4Tf/e534eqrrw5TTjnlYGbdkrx+9rOflWaM/hfOPvvslpRfq9C//e1v4dhjjw1TTTVVmGWWWcL//d//hQMOOCCMHj26aXXk0Jx++umxn3MK4Yc//GHYbLPNwk9/+tNsjoIFikGwes+/wTJYOz9HB6uNIyGfDO4joZeHqI1uOF/4wheGKPfu2XrwLrXUUk0payCF1NrnXbQ9Lj4tadgPPGCv8OTjj4TpZ5ixFP2boGu3mFKBo0dPGI477rhK0c2A9TfffDNceumlYautturWj8ccc0yUQwHM/qZWgHu99vS3DUN1Xgb3obJsV75jxowJJ598crjllluig/TFL35xaAusk/twAndAefPNN5cW2H8afvSjH/XLnhncP28299m33nqrX/bs60md8gzta7tG4vEZ3Edirw9imzO892xM0pcok7HrTAncDz5or/DxRx+Fvfc7NEw1xWRR55507IPYLQ1ldcEFF4Qnn3yyFOnfN0w66aSVc0QJX3/99XDIIYc0lE+tg6rBXUR2/CHeGqdee/rdiCE6MYP7EBm2nC1AOeKII8K///3vcMYZZwxtYVW5cxrIccwaDidwJz06+OCDw5xzzhk22GCDftk0g3t3szUT2pX85S9/Ocw444z96rt8UntZIIN7e/VHx9Um33waBHcR9zElcD+wBO4fl8F9yhK4e8lSaYFqkWkPO+ywsMQSS0Q96Pnnnx+ef/75qB9effXVY2EvvvhioBel4QXDs802W1h33XXD17/+9UplAMSdd94Z/vCHP4T33nsvSgRmnXXWAKjnmGOO8Nvf/jb85je/ifrzueaaK8LGCiusEJZccslw4YUXRujZZZddYn4i2eQzIF++plvJYETe6unXlSOvVVZZJVx//fVRejPZZJOFFVdcMX5ePE8UT11vuOGG8O6774Ypppgi5l08biDtKfYQzTH9/U9+8pOwwAILVL5iC3ZdY401umlwL7nkktjmTTfdNB7rb+256667wvvvvx8mn3zy2KZll122m2Ni1mKeeeYJ3/72twOH4tlnn43H6Kda4P7UU0+FK6+8MoLRmmuuGcvpqf/qjbpPPvkkXHPNNbF+tN0zzDBDWHvttWOfS//4xz+inckVilrje++9N35unBl70vHHHx+22Wab2Pf33HNPhNH5558/bLTRRmGSSSapVKGWVEaf3n777eGPf/xjePvtt8OEE04YlltuuSiXKJ570UUXxSguuxuT999/f7Tb9ttvH/NnY33w6KOPRh29a2LDDTeMY6lWMs6MeX3EhuprrB100EHRGT3zzDPDtttuG77yla9UTn/nnXfitTDNNNOEtdZaq/K5qL22GS8CFOr5jW98I2yyySZRM19Mr7zySqyn++HEE08c7ejaPO2007pJZT7++OMI9PrnP//5TzzWOhB9XlzvcPTRR4f1118/XnM33XRT+OCDD2LZoBl8kd+wr/xIgUhQgFkxvfrqq+Hyyy8PTz/9dLz+F1544bDeeuvFvkjp8MMPj/3Cnu4pr732WvzeegDjWp1c/+xjBsO6lQR/O+20U5QisfOf//znaCPRY+cstNBCcaxrX0oZ3LuP2Bz0qncXy5/3ZoEM7r1ZKH/fqwXyDai+iVLEPW33eFBJKgPc9xFxn3LSmts9gt5FFlkkwrMHtgcyAPaABfG/+MUvImjPN9988aH5xBNPxAoceOCBEfyk6667Lvz617+OEDT99NPHB+o///nPCGyg+KSTTopQ5SE799xzx/yWX375CG3ABzCts846wcMfwIMfD2PHyQfEAZt6SRumnnrqeLyHvQc8OP3Xv/4VYVB7UiJn4KAAEz/aCIBIeFZdddUBt6dYR87OdtttF0FRPbSDswDm1E2ZQNfnooycpaWXXjrssccesS/ALP00O0833XQR9kE58AJ0afGjPACOfAAjKOQYsUs1uINNzhowPeqoo6K0o7f+q2V37z2g6wbhxgYH65FHHon6bp+zrbJALKg3BjhJxploKsD+1a9+VZl9UV/OxksvvRTB37kAmjMALDktUjW4s9vFF18cgV+ZwNK5IJQtd95554rW3Fh++eWXw4ILLhihnfPJodp4440jMO62226BM+Iz9rGwlzxP3Y2p6uReZFw/9thjsf/AqrFrrYW+V9fzzjsvzDTTTJVTwepee+0VP2OHlMD3MsssE8ej/gb47CmdddZZsU8l18PPf/7z6JB861vfip85Tn6uzaLGnePEqeNEa6tzLaB1TSZH2fmgmU1cB65h/cXpZM+ZZ545/u26NSYffPDBeI2ZXUgafo7E7rvvHtsuH867c4xJsxHJ8TEe5WnsuE9Yc8FO+pzz5Pq77777wrXXXhudN3V2vLTjjjvGPjAmzM6pl+9eeOGFWJZ7iXtSShncx43W/Mys9+TInzdigQzujVgpH9OjBZodde8krV7c57281zt433+/vUsPyQ/CrrvuWQKfSWOkPW4NWVqcWnyYitaBPxHAJGPRbg9TsE3eAqAkD1kw5qFsAR5YBBLAeb/99qvApIe8fNO6hC233DJGHqulMmQtkmNBEOjbf//9YwRc4izIqxY4pYECCNRz1113jbAmgQPQAlYsZBTZA0NgSoRv8803j+AhigiQAQGg99lA2lMcvOoOCtkOVIBkQHLooYdGwNF2EAJ4lA+m2FyEXsTxxBNPjIt2QW2qq2ikH7b/7ne/G4vTd2xk5xhR0mKEuAjugIpN2IJzAMCkRtpbfVGKerKbSCgnTxtAMafAmBD91afgEaByXkTPRb31s+hrEWj1iT5XL/VnO9FnDiEbsIlUDe5Al918L2qcIryi4M7deuutK44bcAeG6rvFFluEr371q5VmGXd33HFHrJdIO3DnNOkfduVs1UrGmTaDXf2VUl/BXfvNmKgjoBVx1wYOKxsnp1J9/v73v8d6cjDYGrw6j9NRBHd5cORE7PWFOnIaXNucgZQ4DSD5l7/8ZWVMcOY4LMaIMSMP+XGS9KG+N8Pg+tlnn32iI2ZMAmrH0aifcMIJlfGsLA6C+wHHRuRfUif3jY9Kkj5jRpKn60abq6Uy+sU4U19jzrGup+eeey6uoUkpg3uXJZr9vMwSmZq3iY7+MIN7R3df+1R+JN+Mvve978WO+Mtf/lKzQ4rwvt++e5Uii/dFGC/unkPuIoopgV4Q7uGXono+F1kTRSMVEN0tnk8eIVoqMgYonSvqBcpFymuleuBePBaQABMAA1Ya3QVFG0gxwHER8EEaSABUIobqS5pz5JFHhtlnn71StKgx8BFFlM9gtUcB8gSA4E6UEfiAoj333DO2VaSY0wGGSA30i7qqI/jjdBT1+iK2oHPxxRePoCQBd06B/Kp1pQnc5QPERJZBV1Hq1Eh7q/tUPckiyEFS/TgiytA+Ug6wB7TY/ZxzzokSoHPPPTfONIDhYgKu2qzvUwKijuOM6UepGtzZjewG4BbHL2mIPgWRypb8W3RcX3CciolN1Zct0lgXRU+zGdpVKw0muCs7SYeU5T7HZuBV/SQyFQ4HWxWvSdDLIeptVxnAzkFht5SAO6lJKsPnxp4ZCLNmHKKUSKpE0V2fzjMGOFucS05nqpO+c10CaGNdAu5mCdwniot4OczGDPmM1BO41+oDY027yb9SyuDeZYkcba952eYP+2CBDO59MFY+tGcLjMQbUoL2ZJme4B3A77PPXnHq/bvfXTpGItPuMSLfKYKZpDKiZkU9sIgvKYUInYdyMYF0UU5AJMImAgZsRI1N86+88soxGgek0oO8EXAHSjTaAARwiYyCNo5GUStbPTLqtQF8gAZlkweATZFiEfCixlcEEiSJDIv6DlZ7EgCBHLAIyM1WAESzG0ASiGmjqKM6kFbQ6pJ4kJYU5RTyA8f6jvxBRFMCl5wC4Fdc+Ou7BO4gi95ZP5MpFVMj7a22uf4X5ax2FDgGaaFm0rqLqmq32QaOnTZV68aBu77XjmISMeeMiQZL1eDOWSGNAZPslRKHwQyMtnGOJPY2Jjgb1Rpt4Mq2xSi8c7TRGLeIulYaTHDX90V7ipaDZlpxzo5EUma8GzfFdOONN8YoehHc9QUHnDzGbJNZDGNMpJoDmZKxYdalKCnTbo67sUvClBLn2jgD6epBP29ssz25VDGRq9mdK0lYgLtr2tguXs8i5ZxWMyxST+BOhqc97kGi/BwEUh0R+wzu3UdoM5+RSs7R9pq3iI7/MIN7x3dh+zSg2VH3dpDMFMG9HrQXewh0f/SRqeRD6i6wq7eVIsgDSyKd1aDnwenhCxQApAQMHn/88bjI0Y+ILshKkc1GwF0+gAs00CD/6U9/ihFi0TMa8XpJG0y9q2vR+QBpCY69mEaUEsgA3VrSG85GWkg4WO0BgyKmpv0BEgADsZwRsEniwrkA7rTiSXvsNxhybDGxD3AHk0makaLCAKrYfuclcNc2ZXGOgFc1cPfW3mrbAz150dvXSvoj6dJdO+DNDAhwJ4Wqnk0B7iKvSZKV8tTv7MCJlKrBXVsSuKfy0jgSMSbtKoK7NQKi/kXIdzwgtnA6Sa2KbZJvknZUt7Wv4G4dh+tS/xWdMu0H08WFqPXAHWCTkhQTR9vsTgJ37SanAeuA2fXIWSVhoYWvBnfjzXWUUgJ3nxdtUg3u4NA4Bvc0/tWJ825cS+rhXsIZKO5x3yi4m21yTwLsggPJAbdw1qxWBvdx1m/28zFDe93HU8d/kcG947uwvRqQb0499wdAEL0Slay3M0Y9cAdZoJcWvDhVrkQPf7pX09vVoOh7D30ROdFrkCY1Cu7FFoFUzoFoHAAVsa6VtMGiOmUVgcyiPfAGLCzABStkGx7+FjE2mgbaHuUBY9BCn852opPkCqKs6g3C9VPafQZ0gS+SpGISzQZtHCLHSI2Au11UyEcsluUAsktxF45iGbXaW20r0AksG9kCUf9pNwjkPImi07wXE3BlpyIgm3XhcJGPcGykanBnPzM0pDLFiK8Fz2mRb4JU47keuJODcUKT/KjRsVEP3JXDSSNRSs6tPH2uLSRZ/QF36wRcB0k6lOp52WWXxeskgTvnxGecuaL8iJ3MfAwWuLvGSF84E/qmpzRQcOeAuR70kYW8KZn5s8g9g3uXRZr9XGyHoFaj12s+ru8WyODed5vlM3qxQJ4OrG+ggYC7mzHAAkPAMkGRXVH821Q36Ql9MygFzEkWA7gsKHQOcJDSjh3gtN5CU5IKO6UUo3H6F+x5WNsWslYC7iQigCiBrzqA/b/+9a8RUjgYop0iuKLf4DdN13MQtDfpbgerPamuNNjgQuRRPUUclQ16yDk4FYAOaKWtKzlH5EdsTc+edp7heIBlMx7p5TSNgHt6c6rt/sCP9id4bqS91Xa3cPLUU0+Nzp1FsmmHGzMMFsGmiHpa4GmtBDkKuLRGQqQ8SWnkDdzJKJJDIR9RZItGAbBza4G7xcccAtIR/Zr09vrdS8a0MUWnewJ3EG0hLecBGBfHsnFZLUFK9qgH7mYBlAtmi7MS+sGiWWO5P+BudsZYAeBJVuSa1DZlJnAn7SE9cY2mWS8Ra/Zlo8ECd7M46do2q1JccGxGRsQ/OfeNgjv5i3uPa9k4T4mWnUPCYXVNSHZnct1zaDO4d1kqPxMzNg2mBTK4D6Y1c17RAjm6MDTgLleadVINU9Lf+c53ou787rvvjrph0UyfSR6kQJTUAPA477bbbovgQp8rpR1C6OUBmzyLe5unBw4gFD0nWQGA5DKgGmzWeyslcDejYGcb0UWOASgWWQS16qFeAJ0cA9yAM7uHpC0UlSFyCGoGqz2pZ9SFHQEJxyEBt3+bzRAdJkdQfkpgGnTRCYsupq0rLSxU76IsqC/gDqSAPykU4AGQjbS3epSRK3CoLE6UB+kPwLVlpUg+wKQ9BqccMUCsj7SLM+c7jlXSmgN3kWlSEeMCZJKDyYuWP0mYqiPu2iOqzdEBcyLZdNDWMsiLo5iguydwN8vge5ApHxIPQExupX3VMwS9gbvxxOmSrzFPqmL3F3IybSMr6Q+4u/44sRZXGzPGq8XV7MD2CdzJ1ZQP2slYXEuuB7If9RgscGcHC36V5bpzT0j9zKky1pPUplFwd58x9rWV3QUFaOXd64179w/jxWyiNpEA6acM7hnaMxYNvgUyuA++TXOOLYgwdMrUoN1DPNzoketBLxCif/a71gJQ+2GTq3hoSraHI3spQrdIsalq0UdJWTSoIo0pEgtS7XwhAiuaKoJafAGN8zx8RSOVld5+ClDIO+xjXi+JttIog3CSDP0DFtUB1BYlIQBHJNdDHjBLtqgT7U275wxWe1J9RQNJYQAl8Cjqyy3IBJl2D6lefKzvfA/WLb7TDsBCLpHsqgwRfGDod7X8BaCBdJCcNOAiszTjjiUjaqS9tWwP1OVPY6x+7M950u/0/Jw1MwRAvbiLjYWFxiaQS46ddul7+RlzEgjXJnmmBFo5YCL2KelTUXxl6XswS15jXBSlU6L3xhZHpZZ0jDPCqeFoiRbLx7jTN9VOZiqbDZyjr6rlK6Bd5DtdO5wBjpvdU9SruJe6Mkioii9rMl5Es8Gv8Z0SGZtr0vfpBUZszvFgw5TMrqTrgUPiegPWHK60sNmxdpNRftpe1GfqDJ59bkYoJX2nvRzOovbdIngOFEdO/6SXtZHaceokMyf6pXr8mpGyuDZtB+lYzoUZJ0ECeakzeRtnzjUh0u8at+uQ64ZjXJRtuUeBfveAkZJyEGuk9HRz25nBvbn2HlGl5enBoetuEJ0gF/AUtycswpOongQQi3KXdIwHugeu/Orl41jHAEFQ4rjitne9tRLEqSsYr6fhloeonoiqOtWqr3wGqz291bm379mCU8Qh6qlNveXT0/eNtLfe+aCVzTkT+qveG257Kh+4k0KA297GWr18Ut+zUXp/QH9sksaffNi8L+OvujzjyziTGt3etJE6p/5Kdax3DodZe3q7Hhops7djtFXfKVN5A+kDZSXZlXtJMfCQ+pkzUmuNTW/1HI7fNxva2TAvSB2OI+nzbcrgPjL6uSWtzDeulpg9F5otMCgWqLWryqBknDPJFhgBFsiBqxHQyS1qYgb3Fhl+pBTbbHjvFMnMSOn/3M7OtUAG9+b3nXc9+JHSOx7S7+bXJpfYXws0G9rzc6+/PdWZ52Vw78x+66ha55tYR3VXrmy2QLSA9QU06EWNdzbN0FggAnsp6yK4K2n88boAPsP70Nh9KHJtdrBKG7JEZih6sn3zzODevn0zbGrWihtZjkAMm+GTG5ItMKwtkGD9fyVy//R/3SPuE4zfBe0J4Ie1IYZB41rxrMvQPgwGTh+bkMG9jwbLh/fPAvmG1j+75bOyBbIFhrcFgHtpbXiE9rGfjhc+LctlQPuoCT4LfufIe/uPgVY843KAqv3HxVDUMIP7UFg151nTAs2WzOQpxDwQswWyBdrZAsVo+9hPQxgzdrwwtgTwElgfPar0U4b3LJlp555s/n7tGdrbezwMZe0yuA+ldXPen7NAs+E939zyIMwWyBZoVwsUwX3M2BA+KYO7z0dNEMKEpR9Rd39ncG/XXmw+tOegVPuOhWbULIN7M6ycy6hYIE8n5sGQLZAtkC3QZYFaEfcxpci7haqjShKZCUd1QXvSuudFqu03cpodjGKBHJBqv3HQzBplcG+mtXNZ0QL5RpcHQrZAtsBItEDa6rG67XFhKqlMSeMO3JH7BDHi3nu0PcN860ZSDkS1zvYjueQM7iO591vY9lbAe1593/8O/8c//hHfMpleld7/nFp7pjevXnnllfH18d6+udRSSwX7lQ9V8ubKv//972H22WcPX/rSl4aqmJxvm1sgATtAj3/7KewW47O0OJXG3b9F2UeLuJd3lomn+a7c1iidkU3eLrIlvd8KaNfQ/BxrSXe3VaEZ3NuqO0ZOZfJNr3P62rTsT37yk7DkkkuGAw88sHMqXqOmu+++e3j66afDcsstF6aYYoroiHz3u98dsja9/fbbYd111w2bbbZZWH/99YesnJxxe1vArjFx95jyj78B9wTgvQTmku8sULWzDDiP4F6KuPvesfKIP2Vyt3jVd3nHmeb3fX5+Nd/mucRxFsjgnkdDyyyQb34tM33Ngj8tzdVfdNFFYbrppgsrrLBC5RhR47PPPjvMNNNM3T5vr9r3XptXXnklbLjhhmGVVVYJO++8c0mKUNIiDHFi0zPPPDMsu+yyYa655mqotDFjxsRzFlhggTgjkFNnW6AC7LZ7jNs+loi7BN+ge4LxSts9lheeOq4euEewj9tFls8v/dv5o8YvbxdZhvvOtlTn1L4VM8ZZ194542Ooa5rBfagtnPPv0QKtuAGqUKunG8HwRx99FCaeeOIo2RisNHbs2OBHvvXS/0oEAA4nmmiiboe8//77YZ999gnLL798WG211RquEjj9+OOPwySTTNJQWxwLmkeNKu11VyepnzR69OiG68Gm8p5wwglLUFMOYxbOfvjhh8NOO+0Uttpqqz5Fv/VTvTwbrlyNA+v1w5tvvhn222+/sPbaa/foKKkX+/TmgCgnjbVadklVc1zqx3rtarTMgdhluJ2bZDCkMLZ7rOzTXrrs044xouYC6Qnc2SCCua0gfQfqy/u8x+0iyxp4EXmLV3PUvXmjphXPrAztzevfTigpg3sn9NIwr+NIuhEC0muvvTZccMEFcWeAaaedNuy4444BNP/pT38KRxxxROxtsxFkHcccc0z4xje+URkBpBdHH310+OIXvxj233//yufOP+uss8Kf//zn8OGHH4aZZ5455itqm9Jrr70Wzj333HDXXXdFQAP33/nOd8LPfvazWP7xxx8fHnvssTD55JOHL3zhC/G0c845J/698cYbx2O33XbbSn4ffPBBOO+888Ktt94a2+I8chCymiKU77DDDmGhhRaKP6effnp4/vnnI2yKQm+99dYV7Tdw/Nvf/hbLfPHFFyN8i/7LrydHQltuuOGGcNlll4V///vfsewf/OAHYZNNNokOmmSMXXLJJeHJJ58Mk002WbTfV7/61XDiiSfWvLo4P/rDTMN//vOfePwaa6wRZS/s9u6774Zdd9012mSLLbaoOCwvv/xyOOqoo6L9fc+pUQ/HfO9734tlOUa+99xzT/jkk09i3mRIbKuP9MNTTz0VpTycIen888+Pjpb8tOXXv/51APj65kc/+lHsn3Ss49l1l112CY8//ni49NJLg3GjfzbddNPw4x//uJtj89///jdcfPHF4Q9/+EMcB9rHfpwcSZnGjDJff/31WI7vtSmNk2F+ixpQ86rBPWnYwTb9+qiSjj2BuwWqIvJJKjNBKaIev4vgXtrjPX7fVZ10rt9515kBdVHDJ7fiWaVyrQ40NWygfGBTLJDBvSlmzoX0ZIFWSWZaEcW48MILw1VXXRWWXnrp8M1vfjO888474fbbby89mEuRsxJw/upXv4qm+uc//xnBCODNOuusFfP961//itHYSSedNBx33HHxcwAH+AEmoAJoDzzwQBBh3nvvvcPCCy8cjyMPETEVUQdcYE5+G220UQRe0HzFFVfE4+edd954DmgW1V1ppZUieO65557xcwD3y1/+MpatTA+Wl156KfzlL38J888/f4TWBHU//elPY4QfzMoXkJKt3HTTTRHeOSiSc0Grcuaee+7ogBgbU001VQTTWondTjvttHDbbbfF82aYYYYIn3fccUcE3UMOOSQuqvU9m3CawDaHhg1Bb610+eWXh9/97ndhmWWWiXlqL7BV32222SZG4OXFEQLIjtPGI488MoI5eFdv0Mt2jvFb4iipm/r6/dZbb8W+8zmnBhxcc801EebnmGOOeM7qq6+oJ2LRAAAgAElEQVQex8d1110X5Uy+m2WWWWL/+ezb3/52BO1k8x/+8Ifxe7ZecMEFYx8aD/fee2/Ya6+94viT9DvnkO7fuJhmmmliXb7yla/Evpc4RRxNdrMmwDnanvrZeMupvgWSVAaU068ncDfPFuUyUebSJVz/XwnOReQrUpoSuMfPPxuv8nbVuK41QX9+s2rThl6G9qaZOhfUiwUyuOch0hYWGAnwDv4sUrQwUjRcZBN4+hy0iS73B9xB1BlnnBFOOeWUCPmkN2DwoIMOio4B6BLhJr3YcsstA6hLScQX1DkHkInUAvnqCHc1uF999dWxzJNOOik6IKLjIPX3v/99BOlf/OIXlXKAu6g4YFxsscVi0Y4VfecsiIRLZhLAJehlC0nkWyQeKNdKnAW2A9O060k28sgjj4TDDz88Ai5bSw8++GAEaJHtddZZp+6459CIkouwcxjkqb5Ani3BOsAVqea8PPHEE9GJAsWgmtMCjNm0FrgDYpCdIvDGAOhP/QDe5bHddtt1k8roS30DsLWBTdjm5ptvjn2f+l/DOFPGApuaYZBE8w8++ODoLOg36Y9//GM8hs2BuLaqj3pzFFKZxqz6OFeZHCHAz1HhGORU3wJpr3aR8rQ4FaB32xoSxdtxxq/yzjNpUWr8vPydUuKi1LgwdZy+3b+lQVTd5S4tWGAkPJ9yh3eOBTK4d05fDfuaDveb4y233BIjyiLM4KuYgC75RX/A/dBDD43SEr9TSpFoMAk2SXJ+/vOfh1dffTXCq4WSIsJFfX1fwB0AiraD9GLiMHAQgH6KzgN3UW8gXdwSkRSFVEXEWLrxxhtjfmyz1lprxSh+Uf5R6wIAytdff32Ez6KkSLReHUl/ADcobhTc1YNTQeJTlBqx3R577BHtzCGQRNfZdfrpp49/L7HEEnFmI0mFaoE7jb3ZHvBum0i2KfZDPXBnL7DsfOWkxIHgcLF3csqAu4W4xZkKZeqDZ599NphRkAC7f5NZ1UqkV47h8BUXyiYJ0Pbbbx8dnJzGWSCBdxGki9tBpi0hY3Q9Llbtbr0E6Um3Xvx3WpCa4H080foCsMf4fHmryeLnuX/6b4Hh/lzqv2Xyma2yQAb3Vlk+l1vTAq2ajmyGbEZkmd4YUCb5SjICOAJs/QF34Ai+qvcJ5wiIqINQsgkQS6ZDMvL1r389as4B3owzzhir0RdwVyawPuCAA7r1I4fBjjSLL754OOyww+J3wP1rX/tahEZ67pRIhIAo8JZE10G8f5NrpF1VRKbrLaokESIrUpYyUlIP5ZHM/OY3v4l1bRTcQSywnXrqqbst4FU/jgnHqzhrIfpMkkNeYjcY8pSUaoE7+5uxMCsA+I0F/aBPpHrgToduTYF6FRcfi4BzokThE0QnjXpRCkQmxV5mCEiiJG0RRWerWontyLWUWe1EmSkyM8FByKnLAkkWk/ZqjxHw8n7r8fvyMem4uFgVvJflMRXwdlphf3bZ2H2GrMaC1Qj15WPGjfnCHu+F83MUvv+js1XQrsZZ197/fhvuZ2ZwH+493IHtaxW8D/WNEgT5IWFZZJFFuvWMiDEA7Q3c33jjjahxpytOGncRXrBIilIrAbMEvuCTLhqYktjQb5N7iMj3Bdx32223KMHQlmICkV5oZG90MCsBd/mDw+Jixmpw7wKfz6KzAbItUgWxK664YlBerXTCCSdEAJa3MsZBzGcxMm4sWbQKPBsFd6BKf8/OZEDViUSluJOLdoJ3NuaIcIhSqgXuvtMPpCscOVIXW22afWDTeuBu7Djezj+15ClmFVKkH7gXdfXKrAfu2pMWRVe3le3Mauy7777d2pWOK5bZgbeaQa1yWoSa9lovB7679lovlJTgvWvf9i5wT7r3dC7YHieJ6YJ04G77x8re7eU8y8xfkdj4OO4Rn/d4H1D/ZmgfkPnyyUNogQzuQ2jcnHX/LDBcb5hAFSCRSKy88srdjEPTLOqfwJ0NRDNPPvnkMN9881WOFVm3m4zobAL3Y489NmrDAWc9LXitnnj00UcjBCpnzTXXjOBOK25nGIshi6la4w4y77vvvqj3Lm7ZmBbVivwmbXlfwL1Ypl1rOBV2RiF3qZXsaENe47g555yzcojZBi+L4uiY6QDVjYK7KL38SE8sRq2XQLkFq/TipCT3339/dIpE/1P0vB64F/O8++67o+NhFgNwA3eOCvlLMbLvOG1iV3r+nrYRbRTc1d3uNnatqbX1pre+Gm8kMauuumpD233276rv7LOqF6BGPXupSRX4tvi0uOtrfBFTacFp6XdctFp+uVLa571r4WrXW1NjpL38sqVxu8eU38JU/pXySpKcFJnP8N6/cTVcn0H9s0Y+q90skMG93Xok1ydaYDjeOMEkzbEdU0Rzk2yEdEJEk2QlgTupiGPJTgBdSvTqJBMWEiZw5xCI2INvsoUE76DR7i1JCmOhIT11SmQf4HCDDTaIEgvfi97PM888UcvdE7jfeeedUfu83nrrxS0SgbGIrvrbEUXdvvWtb8UsGgV3GnFyl6I+XD4WsNYDd/pui1M5N2Qf6VyLLjkX2mf7Q6lRcOdAOY/0xYxC2jXFbIB+Mbsh4v7cc8/F70XllQ3a/aZ/B7ppUWv1rjJ2vUkLRtWLswPU02JUdrDmIe0Uk/qBbp8cxrhRrvqlpO/MZqS+bxTcOQMcDWsK0kJc7WQD5ShTvchkyKKKcqT33nsvltfTOwNGyu0sRcpt10j+kkA8Rs7ji5Y+v3A0wX56Y2qMvNt1ppQHyHfeaPBeet0BgE9vSmXTKh9g3FtVy9/Z2z3t8Z63iuz7KGzVrG8zJJt9t0Y+o90skMG93Xok16digeEI7xYYiubaQxyYiQhbQGqrRBHUBO7kIhayAlCRZFIKgOfGDqZooxO4O1bk1EJC+QJJ0epnnnkm/p0WrYJ6chJ5ycPe3KDULIAIsXxE+C3OtBDRd6LxALE64u5YkW4Rb7uX0NDbe1yfAfXioshGwZ3MRISX5tvCWbML9Ng07mnLyFqXB5ueeuqpEVxJSAD0Qw89FOU6HKSUGgV3x3Om2IVjoD6i0Ran2v1FvwBvaxX0Cd15chg4UaLnfhZddNGau8qwh4W0fuSvH6xPkC+b+0zfkt/YZlK7bA1K7pNmXIA6xwg0G0MgmiOV5EKNgrtxYDcaNjSm1Il2nYOX5DPayLEslklTb/cdNrBF5EhP3cC9BN9jSvD9WQnEE7inyHvRTpVFquU3psYXNJHOOLd0YIqajy5r2ysSmSrNvDyV73zOQNwqMoN7v4dkhvZ+my6f2CQLZHBvkqFzMf2zQKtuomo7FJp32magJtIJmgCbqLq9soF2Anfli4iDcTAsCiraCeRIR0TTiwsPAaV8LUAFcUAyOQdJp03WoQzwLxrse4CenAZlgkC73/gtmuqFPWDSAld7ihd3w9EWkXeSG46C4+i7LUwtJmDrO5HvopQHhHJMyHMke4mzC/DWHnDMaSFX6ektq3T16gD6RcSVoc3aVoxsi2RblGmrxurFwdWjU57qx6bq49/aYDbCji5kRb/97W9jXsWdZ0C3vmRjWzdyxmybmfamV44FuGBY/2sXp0ld08yIYzgJtO/GADjffPPNYwTcOHjhhReidh9gq5f96NlJpD9FvzlVxTLlyab61nkcgZTU469//Wt0vFKkXT+mnXNSmfqaLt/YUyYbs0VxwXH/rvLOPytFz9ObT9PWj1FrXtarp73atfazUsw8gntZ355erBRfwFSS0EhgfwJvRi3v9Q7kyWa6FqaWNTKFvMB7BPfSZ1FeUz43v1W18fHVqudNjrQ33kf5yNI1XnrIj7sDZItkC7ShBVp1M2WKoYB3+YJePyAzLWokvSiCext2Ra5StkC2QB0LxD3ay5Hvrmj6eBGw037s3eQttO1R394lq0ngnhwARUQATxIZEfS4o0yX9j3t256qMk52Uy6Ts1DWxhd3p8mdV98Cw/E5k/t7eFogg/vw7Ndh1yoRwVa9Xp1UpBgNHQrjkolkcB8Ky+Y8swWaZ4HKjjLlcFj1lo7F7SCTpp2sJspcVLPwoqUE72mHmSR/iTBf2L+9eF5anNq1uLX7lpLNs0LnlTTcny+d1yO5xj1ZIIN7Hh8dYQFyEZKFVqWhhvcM7q3q2VxutsDgWkC0vaJkKevRiy9gKr5JdayXMJXAPZ5TL5Xz6NK8i8KX93EvL3gtRvKLWeRIe2P9mqG9MTvlo9rHAhnc26cvck16scBwhnc7xdgBxm4iOWULZAsMDwskYI9SlvKLlrq06GWNO8YvQrvjSp/FlysxQYHK42dlWE9ymeKe7hnU+z5mWgntdO0W0OeULdBXC2Rw76vF8vEttcBwhveWGjYXni2QLTDoFqhE2suLUGnai7KY8ZKG3T7vJUqnewf2CdK7JDGfxT3fK29lLR2Ztob0Qqa8V3v/ui1De//sls9qvQUyuLe+D3IN+miBDO99NFg+PFsgW6BlFihuFZn2aU9vVSV9GTWqJH0p1c5nn5LOCLmXUtxFpgTmIul2n/Fd1wuaur9JtUs+k/XsfengDO19sVY+tt0skMG93Xok16chC7TyxquCQ615b8gI+aBsgWyBtreASDnYjvu0ezlTt33au16UFOG8fBy4l0TbR5W+E11P36V93oXk0z7vabvILJVpbCi08tmR5TGN9VE+qmcLZHDPI6RjLdDKG3CG944dNrni2QJNtUBF3x7lMuMi6sV92hO4p33gE7iDegAvHJ92oalE5MsLVdMuM9VbRDa1kR1SWH5mdEhH5Wr2aIEM7nmAdLQF8o24o7svVz5bYERYIMll0ttN0xtOx71QqWtnmQTu6c2pCdzF4Ct7xLNY6YC0MLX4RtURYcx+NnKonxUnzVbypAppp2dLUyuFlGdp+9lx+bTPWSCDex4UHW+B4g25ePOsvnEOVUPzDXmoLJvzzRYYHhaoLCxN+7SXd5JJ+7FrJXAfMxa8d0llohSmpH9Pi0/Tm1HTJjSVHWbKO80MD0sNfiusiXrxxReH/D0g1eCuJekZlJ8Rg9+vIznHDO4jufeHSdvTYtWebpxD3dSB3JjtT+/V9dVpglI4zptbW50++eST8J///Ce+5r5TX2+/1VZbhRlmmCFutznRRBO12qQdUf5JJ50U/v73v4fTTz89TDnllB1R53auZNy/XQWL2z+W92hPb12lgfdCJoekFy7RsEe5TCk99dTT4aCDDghrrrlW/GmGrv3DDz+Mb3S+8847S3vOf1pyJkaFM888M0w11VTtbO5Yt2ZtZFDr2ZOMc9i7Uw/5C/zaviNyBQfVAhncB9WcObNWWWDjdx+sWXSzou4K7+/Co9VWWy189NFH8YFYTGDpkksuaZVJK+U++OCDYbfddgtbb711WGeddVpen/5UYO211w4zzTRTOOywwzK4N2jAww8/PHgN/G9+85uOgLQGm9V2hxUXr35SWLwK2CcsRdzTrjEq/sQTj4edd945bLTRRvGnGemWW24JJ5xwQlhhhRXCt771rfD++++HH//4x80oekBlNAvaUyV7gvcLp1hwQG3JJ2cLFC2QwT2Ph463QD1o17Bmgnt/4R24L7PMMuHb3/52t76YcMIJP/fZUHaWBzKwXWuttcKiiy5aKeqf//xn+NnPfhZ23XXXsPLKKw9lFYYs75EG7k899VQ47bTTwv777x93QOop3XvvveGmm26K/VucUcngPmTDsVvG43aTCQG4k8ukXWMmKvnydpZJ2z02G9zNBBpH5IiCCKNHj26OUQZYSrOhPcP7ADssn94nC2Rw75O58sHtZoGeoL0V4N4feAfuW2yxRVh11VXrmtcDdPzSfPlnpaf8xx9/HMaMGRMmm2yyyvG+Hzt2bIz6gy/R+/HMo1clx5G++HGcY+QrPf3002G//fYLu+yyS/jOd75TOfOtt94K6623XoTApZdeOn6uHvIyje5h7kdetcocjDGT6q087SYjqi7LMekztkjH+qzZ4M4+ftRDX0088cTRzrXqnOz4hS98oVt/1LNbyts48HfKu3j8ySefHB566KFwxBFHhK9+9as9dsHBBx8cZ3z23XffKIdKqRrctUV59eAt1euDDz6I469WvepVhA3YyfidfPLJu9mqp34tjkXnKpcUKo3pYnny6cnWaUyzhfPlUxzTSc7mu5QP57poD587X1vYslafq1Oqiz6ccELSrQlKL18C7V1SmQjupZ/RJXD/dMyHJXgfr2TPiepG3NP1L79Gx1GqR0/1le8vf/nL8PLLL0fJVCekVkF7sk2OvHfCKOnsOmZw7+z+G9G1b0doTx0CIr7xjW80pG1sBNyB/dFHHx21pvfcc0+EossvvzwCwGOPPRYuvfTSkv71qQi0oHz++ecP66+/fphzzjljlTycb7zxxhhZfe+99yrgPddcc4UDDzwwiLqeddZZ4fnnn48R2kkmmSSeR8sKaDgVRx55ZJwqf/3118MFF1wQHnjggQg2IAXkbLjhhmGllVb63Ji84oorYrl77713mG222eL3AEMU3/mnnnpqBRjBNinA97///SjLAYu33357+N3vfhfL1T4w5FXhvi9Gk5VPy64N2gogOSGm+KvB/Z133ontfe6558LPf/7zMPfcc3+u3ptttlmcCdl0003jdyn6+Oc//zk6MvJMIH7ooYeGt99+O0oK2OPmm28O11xzTaxDgrnll18+5pUcrvvvvz/2m4Vz2qTfvv71r8c6zzrrrDWvbfU+99xzI5QrJzlgZkmSfMEY+f3vfx/7jX3A7FJLLRW23HLLz+V51FFHhVtvvbUEjxPG9RTqwa5mVoD7HXfcEbbZZpvwxz/+MViLYRx97Wtfi32dnDiZqot+/sMf/hD7Vpunm266sMEGG4RFFlmkJkg7j2baeHaumR3l+8x4M+alnvr13//+d7jsssuCPnGu8cJR0Qb1S/Kz3mzNruedd174xz/+Ee3Grmzyox/9KLZBMiPBRmypD958882w4oorxvGj/dp+3XXXxXGgLs439n7yk590WyMgeu3a5RBL7hWLLbZ42GjjzcOXvjJt157vJRs8cP894bJLzgtvvPF6vL7Y3UzYRRdd1E0q4/r47W9/G/NL1+Mss8wSnfApppii5jhqpL5PPvlkzJdN9Om0004brz/3oS996Us18231h0O9c0wj7dOfZ80/LqhSfU6WzTRixXxMTxbI4J7HR0daoDdotyAIaLQ6NbJotRFw/+EPfxgWXHDBMPXUU0eoAtYg+JVXXgkiph7EO+ywQ9QiA/Pzzz8/PsiPP/74MM0008SHr+NWWWWVACCBBVgBPv4NQixEPOOMM8Lmm28e5ptvvmi6OeaYI8LA3XffHeaZZ54YDQWnjz76aNhuu+3iAxzkvPTSSxEsHFOdfCdPIAGEJWX5NyDZZ599whJLLBE/f/bZZ2M7jj322DDvvPOG2267LYBLoA6AHP/MM8/E6fvFFlsswpQIowSiOEvAS3nWCIBHoFwEd/CRpv/NImhrrQitPJR3yimnRABkzwMOOCDajF04Ispmb0Cu7QAedAFJ51gQK+9HHnkk2tbi2O9973uxvgBdPzpX1BYc6U/9XA+MODZnn312WHzxxSNEsj34B7+AfcYZZwwvvPBCOOaYY8K7774btt9++zhmAJz+qU5gmeNm3Giv+hizzgHuf/rTn2J91l133fi5MWPRKhuC15Quvvji6CxwaBZaaKHw3//+N5xzzjnRZvKfffbZa16KDz/8cCxH3TbZZJPYV8pQXzburV9FgzmQxgynB7gDaDB70EEHhQUWWKAhW+sbiy+t49BnrqdXX3012iNJ2DiarpPpp58+OhbGGru5vjiWwN+1yenU59omX2OPE5gi865F9ybXrzHCedRfG220SVh7nfXj7jIvvPh8OOyQ/cNkpaj9NttsGx3bl19+Ka43cI3IL2ncOTgcPeXIj+05uRwMDn6t1Eh95fPGG2/Ee4l277XXXvFeYK1I9XqcVt9nld8u0O5eJfX0jMrw3g4jpnPrkMG9c/tuxNa8N2hPN8VWT5mmDuoN3oG7yFyC13Qe6EwyB3ANZEBTcWpeVNcUtgd6EfbADHD5wQ9+EOHNArPjjjsugicZTC1QtQgVTJNMFKUy1QNtp512isAKQhvdbWTjjTeOeW677bYRrAEX+AeaIJC2XgI/oAusazuoF10WoSzKOMCqSKs2AkWJc6M+ZgOqgSWBu/aLIl5//fVR+mMGoV5Sh/vuuy86EeoJvp3PYVGGyCNYFM1lMwAl8l0riVTvuOOOESRBpgS89KuZkYFoh0XF2ZMTIz9pzz33jA5GI1IZkXhjtJZU5i9/+Ut0UMBoSpwpNmFDSTmi4sYvuEtt4RTIW8S+3qJmDpQotfHLWaiV6vWrmZWUv/5NCXBqi3HmemnE1rvvvnucTTAm6kmLgDsnlJ1dr8XE+eLknXjiiZXZKt+7NgGla89YqZd22mnn0vU7ddhn3wPijjJXXnF5OO/cc0p2uSx+3vWCps+izpzDVAR3Y86/2alRoG60vkkqw6HUV+2a2g3ak50yvLfriOnsemVw7+z+G3G1bxTak2GGGt498FMCM/VST/AO3EWyqrdaFL0UIZcAGUgVRSsmEV5RMXKTYjJdCzREyMED4HA+OBGZFq0W8SsCfKPgTgYiugtCRZcWXnjhXgEe0Jh6dx7QE20G3KLGoM0P6AYUM888c3QKRDvBsH9zKIpJHmBNPkkiAlxEQjkq1cmxIqWi64DfeZwaTkO9BAYAMRjVTs4DyYi2iA7baYczIj9RcNIbdZUAj4ityCeQ1B+cDRKmNGbo0OUHikGvyHYjAC+qLKoumi0Cb23C1VdfHR0D0g5psMCdDbRLFDolEV82Ng4kszEcGtKUovPJBpwf/cPZq5XYEGw6rl6q16/kNUBW2UUHTLnq7HuzABy+3mytnWaSSMvMCsnP2CyuSXA9sTeHjWykmNZcc804nkTsi0k/GcPAXf9KAFwEGwyTUpk1ufLKK2N5hx56WOn7EA455OAYlXddF5eqpJkqjnCKuJvR4Dy6VxiPZn56Gtfq0Gh92x3cm7VHe93BWf6ipx3FMrz3Zr38fV8tkMG9rxbLx7fMAn2F9lTRoYT3Irgrryd4r3dzB+4gHaAUE3BNkWPgLtIm8ltMSSqSItbF75JGmGQBLIBdgEzTDNhBrAi4yL7UKLgDR9P9YNWiNZH+NdZYI6y++up1tcwitzTyAOWJJ56IEXZOBzAQ0d1jjz0CvT0g9pOgRDQa2Ka2pPZpD1ByrGivxH6OqxXdBe7sL5GkAFvn95RAGnmO/P3Q3oMikhJOEKcIkIIy6wxoj9nV7jwkEiBLSmsGSCLAbRozgF5fgE9lOQ74carqLfJ9/PHHo/wJtJv1YHvtEd1Wv+ToDRa42w5S/YrRcJFuUfQE7tYvGPcAvNrxUDeOonFaK4Hhb37zm9EJqpfq9SsbkyQZR2ktR8rDODc+L7zwwuiw9WZr45C0xTmkWCQwZC/07QmC1dVxAL+4MFyZrmFj0XVQTMDcGDJztNxyy8Xr0LoREiTArs/lBfCts0jXMceSw6FtxaT/q7eDJNW69tpro1yHxIeEx6xQrXUbKa9G69vO4D6U9/UebwxVXzayDXCG975YNB/bmwUyuPdmofx9W1igv9CeKj+UN/kEYj1Be6pHrZt8Ixp34E5GUox8yhNAAkXwWEwe4EmzDBSKSYSeDhh4AS0ReZDQKLgX8yIlueqqqyKkguxqwE7HWjhLhiCibvEemQW4MgMgemjRHUeCtIHm2YJGiQRAlBrIFBPQBVZkJ6KHEsAjnSjKJtI5PgMhgFMUVrkitSCnp8SpsMgQCMlb5J/mmdzGD9uJeKpvWvzpM0AuKg3UnQ9gOSccr2pnT104Nuqlb5SR2l9dN/XQ3+oFVjkK9O2HHHJIbNtQgHv1Pu7V4E46o88AZYr4N3rT0H804vqiXqrXr2YwRNVdA8ZISuDYtUJ3z1EsOh2N2JqECwTfddddYdlll40zLlICdzMuRdmW7wA7QDeWi0lk3foAMzccMrMz6gXyzUQkxzzNKCVwV6bxKrpfTJwL46fWPu4AniTOteX6cE/gtNRKjda3XcF9KO/njY5dxzUC7Sm/DO99sWw+ticLZHDP46PtLTBQaE8NbKebfXHHmYGAOxAg4RAVTYs0tVd0V9TV9DxgrpXAooc7SCDBAQUAAmCmBVaNDA5RRRFTMwSgplay4FA91BHIAookKxBBVl9SGdAEbFJEUxtE9S2Qc15K6g5q1HfJJZeMH/cG7mwuguktsDTQFkSCvp7epHrDDTdE2OIkgCJgZYaCwwKW7WLDMdKGtGOO6HxavJoi0CK+wJ6sqBrcU5vMiJC7iMzW2gHGcaRAyiy+AEfEWxTYuQncRXjJdGjcay1KLfYR4LcYlC2LkeR6+7hXg7tov5kbum/w3qjOWh2UYQ2D2Yp6/VCvX81ycOj8FHczAufarV4i7rXWc/Rma+Crbnb8UTepJ3AH0uxsVqnYfs4YJ4JDalEnR5SNjbvkUKTF1MZVAneSMlF5TlNxFoOzbSFrcVaq+nojndL/6uTeUis1Wt92BPd20LOzaV+gPfVBhvdGnij5mN4skMG9Nwvl71tqgcGC9tSIdoF39Um694GAO+AVfbVrh11jQINou4Vkps/tiELeAeJECYuRQvBLWwwERLvTPu4g3hZ39RJgEu1NEgLRZCAhmlwdISzmoRzwq92i1CQSkmh8glnaYu1ISTSfzhcYWoQHwkSlSVQAEFCiDZZ6A3f1A2OinAn8yTjq6a/laW2AskGZxYWASx3AP0hN2xeSbaQ1CgAPhJqB8dsuM9oA4kSkU1vlzYFJshhwT5ohQks6VSuZXeCoJOlJcog4PJynBO403Ratqq/deXpK7A3G04LgdGyj4O54oGhcGIt2vElJFNh4rLdLTnI6OCLsbEyBRe1KYNtTv+o7djPO0xamwGZw7vkAABISSURBVI5TBejTC8N6szXnwXWSoJuMhdOoHpxGqSdw1/8i3ZxeGnl9Cvo5RZw19uG0uq7YhGNhPGkrx0AZ+jWBu8XlzknbTcrPTAvH09atZtOSnExU36xFShwW5RgPaQej6v5vtL7tBu6dDO2pDzK893g7yl82YIEM7g0YKR/SGgsMNrSnVrQbvIuU9vYCpnpSGVAIhskGRO7AgEVtwIM8JEXcPPDAnAc8IBItYgfT9x7wwAAAAX6RPvpYUCpKXr1zDBgE+UAY6KR9yEWJe4rUW4gJBkWj/U7ArV9EqS3WA1zFPDgFFhraqk896MqVR4MMpNKOMn0Fd/YR1WQ7ECzKXSsBdJFo2mJQVnxzLKfB+SLNvkuRUdIRchmOhR1K9AdA1z8cpwTuZCL6IW1jyKa29QOj9SQOANUuLBwnTgHZEVmNehhDCdzZSL2ND3maDeBc1UqAm905NMoFkGkfdxr33qQy8jTrYvYGcGpz2iZT9Jt9wWutpP2glSPF8dHH7EU6xTHqrV9pwzlFHFjtlJ9Fwa4X9kgw35utjUczTmZl2MEsjzHCgUryn57AXYRePaz94OSl64K0jUOStrZUBufWteX6Efk3lo0BznUCd/kBen3tmnWtGIvWgZC5FaUy2snhYXfXC1twxI3J6gXvqQ8arW+7gHu7LEJlv/5E2qvHfob31jDFcCk1g/tw6clh1o6hgvZ2hPeBPgg8XEGvhxsQIHswLQ/CUlQclIM5UAOywAlwcFxRYiPCCCDBk3yAffWCw9deey2WJdKnbBF0gFKMHg/mcASfYETUVDuAkd1bii9fGszyBpqXxbsi2KAS/JFAADe2TYsHleEYbQJk+gm86RPR6XqLU0Vd2UI/kg4BTba3oNJOJ0VnSH871vgyu1FvL3V9KEqrPuouQl+9lqIRmxhXyjQ2ACQIVydtSgBdKx82SrbQv9rgBULVO7fUOpczxHlha+CbZFjsUhzXvdnaLE4a02mGgA3UvZbUplZdOCmpHG1Sf+O0eptLdXUcezlG3yjTOCi+eAtc6xf1kuSlPmaoXAPJPvqeo2Hffu033lzX9V6+lOreaH0b6fuhPKadAi0DvVcX7ZThfShHzfDOO4P78O7fjmzdUEN7u8J7o29a7chOzZXOFsgWyBboowXaRRqj2oMJ7ckMGd77OCDy4dECGdzzQGgrCzQL2tsR3tWpt5c1tVVn5cpkC2QLZAsMgQXaSRozVNCe4X0IBs4IyTKD+wjp6E5oZrOhvV3hfSgiO53Q/7mO2QLZAtkC7SSNaVYwJUfe87jviwUyuPfFWvnYIbNAq6C9CO/0uUVd7JA1toGMwXuWzjRgqHxItkC2wLCxQDtJY5oF7TnyPmyGb9MaksG9aabOBdWzQKuhvVivkfzgyCM0WyBbIFugFRZoN2lMs6E9w3srRl1nlTnRkddWKpzBvbP6btjVtp2gPRm33eA9S2eG3bDPDcoWyBYoW6DdpDGtgvYM7/mS6M0CCd4zuPdmqfz9kFmgHaG9neE9S2eGbCjmjLMFsgVaYIF2C5K0GtozvLdgEHZYkeA9g3uHddpwqW47Q3u7wnu7PFSGyxjM7cgWyBZojQXaURrTbuuK8oLV1ozNTig1g3sn9NIwq2MnQHsyeTtO47bbA2aYDc/cnGyBbIEhtEC73lN7euvzEJqjx6wzvLfK8u1dbgb39u6fYVe7ToL2dob3kRh9f/bZZ8Pkk08e97qv92bRYXfB5AZlCwwTCzQaZffGWG+R9SbhZqR2X0OU4b0Zo6Czysjg3ln91dG17URobxW8f/rpp+Hqq68Oiy++eJh++unr9nu7P3QGc8CuuOKK4Yc//GHYcccdw6hRowYz6xGd1wsvvBBA1QILLBCmmGKKtrTFe++9F37961+H9dZbr8froS0rnysVx9e//vWvhizxyCOPhMsvvzwcdthhDR0/kIM65YV3Gd4H0svD79wM7sOvT9uyRZ0M7UV4b9Ze7x999FE4+uijw6qrrhoWXHDBHvt0INKZN998M/zzn/8Miy22WFtEsT/77LPw0EMPhS9+8Yth9tln79buTgR3Dth1110XllhiiTDNNNO03bX5v//9L+ywww7h6aefDrvttltYaaWV2q6OKvTqq69Gh22vvfYKiy66aFvWsRWVevnll8Mbb7wRFl544VYU32uZjUbZixk1C9w7BdqTbTK89zrcRswBGdxHTFe3rqHDAdqL1mvWTgimjCeccMIwwQQTNNR5/Ym+X3HFFeH555+P0NZoOQ1Vpp8HcViOOeaYGP3ltBRTJ4I7cNlll13CgQceGOaff/5+WmXoTnviiSfC9ttvH1/2NeWUU4YTTjhh6AobQM4cuv/+979hkkkmaYtxOoCmDOqpF1xwQbTLdtttN6j5DkZmfYmyNxvcOw3aM7wPxogcPnlkcB8+fdmWLRlu0J6M3F94F7GfaqqpInyYOv7ggw8inE899dTxZ/zxx49FABWR8K9+9ath0kknjZ85fuzYseHLX/5yECknH5DovkVzR48eHYrRd3kr79///neYaKKJYl4zzjhjpYwnn3wyHH/88fH8NddcM34+xxxzxPpJH3/8cSCjUJbvnD/LLLNUzk+2UA8P6bfffjuW87WvfS3MMMMM3Y4DiNNOO21slyjhu+++GyFsuummi3WXPwB58MEHwymnnBK+853vRJmQtMgii0R7JXDfYIMNwksvvRTef//9WB4pET1sI46HCDObaBPHiDREvdQ52Z2d1ZH92F7+1br6p556Ktrqtddeiz/szm4AeLLJJot5scf1118fLrnkkrDZZpuFmWeeObZTe/qq0RcRNwMhuqrtzpfPQBJbnHnmmeF3v/td2GmnncKvfvWrcNJJJ8U+Lia2MBbYWD8bT8Ysu+k//eBzfepzx/mu2EZlFW1lzBmLbFY8Tjtnm222SjuN6YUWWiiMGTMmPProo9EG6XpIY1R/vvXWW8Hshnz115e+9KU41vShaL26ycO5qdzURvVynL7TVmPDua7HmWaaKY6xntLjjz8ex4K+eeWVV+JYMF70d/WbmNlB/znWeOcsuVZc09XJdaVt9N4TTzxxHKPaZgzpD2s+XL/svcoqq8TT55lnnthG36Vr3jWsz9L1298x43phK+Oag61typZvsQ9vv/32WEfHK1ddXROOc80X0yeffBLb+M4770T5m2P05W9/+9shkcoMZHayv3Yb7PNy5H2wLdp5+WVw77w+65gaD1doTx3Qn4jSwQcfHOacc8740PaA8sDzYPbg/slPflKBJg94Udp11103zDvvvLFIDzMwTzpjOhmogiZ5AN0VVlihMjY8CO++++4IwuAImHgwAnSRbA/W/fffP/z973+PD9P08N12221j/h62p512WvweCIAeP8suu2zYYostKhpz5R977LHhscceq5QDttZaa60IE8kRUa5zE0SoKHgBS7vvvnuENfW96KKLomyDPZLe+sQTT4x1BO7zzTdfBDTwoP1AAtD8/Oc/71VSpP7y/9Of/lQBD0C3zjrrhA033DDajkzn7LPPjrDHbsoBp1tvvXWlHxy39tprxygnLa582Qtoqd/ee+8dbXbVVVfFdQryAlzawDbaA97Y+vTTT+8GysaEMUIq9Mtf/rLSn5wV/eVcdmMfn5FTiZj/6Ec/6nZfEDkHunTh9dYDcFCMMY7TNttsE/bdd99YF7+LyQzIww8/HOy68be//S2ON3Cb6nDvvfcG8Kqc119/PfYpWQuIlIxlji7bsxG41s5vfvObsd/YNyX9wH4cCPVjN44cANx0003D4YcfXpm5AI+nnnpqHKPGmR/jnBOy/PLLR4A+55xzwh133BEBWVI/szkkN8kBOOuss+KY+PGPfxx/y8f1A95dU2zTUzK2N99883DttdfGsQlGjSvyM2ObMyMZJ2a4/vCHP8S/2cH4cu0pw9hJyXXF7q4rDoR/y0efqxMwN05d39rBUZB+8YtfxD5kf9ePe8eVV14ZHX7XD5vpq5NPPjk6AynJ74ADDgjf+ta3Yp2rE1v8/ve/j/XnEKiLcc2xURbHRXJP1Kdsedttt0V7aKu+cKw1CgnegT2n8ZlnnonjXb6OddwDDzww6ODenxnJHju+hV9meG+h8dug6AzubdAJw7EKwx3aU595UIHR6shavT7dZ599Kg/R5ZZbLh4GZoCKyBs4kcAOgPKgSxKLSy+9NNx///3xIbn++uvHh50HMfAALIAnJcd6IHqIghgPyUMPPTR+5jfnQVLeXHPNFR/WxYj1ueeeGx/4O++8cwQFD36fAVVtkKeH+UEHHRRB228gphwwyCaHHHJIpRzQAGjUh4MigVeQJaIKSiWABpI32mijsNpqq3Uzozw82H/2s59F2AaQwAcAA39Q11O6+eabY4TSAlfQDVzYXj4igiCD3hu4AWL2BWDqDJ6OO+64iiOS2g+Q9Y/+4lgBRfXnuEg33nhjhG3OTVEqwwHjAIGvWWedtVJtsLrffvtFGFNeSt///vcrkVWgCJI5C8oReQdsCcT0VXKcttxyy7omMZb0pUg7WFLHO++8MzoTIuYpsesf//jHsNRSS0XgZRdg5Vx1WHnllSuwx6HUp2ussUa0pQSW99xzz+ggGHvAzWfGljHDUSm2E8gbI36S4wf0XQtgNq35UE+wvNVWW4XVV189Hst++jLZglMBZEXgpXvuuSfW27XCppJ8AKnrQF1AsHFsTLtewGVPKTnM+ksfuy5cO/r2pz/9aZxtkTgvnLGll146th2ocsKMfe3jZCm7eF1ZoGl8gE51dn34TH9JrhMzU5y3YnKNiGRzorQ3HQ/aSbeOPPLICOkpgXKOujHAsamVSOokMwmS69cYNtZcm+k+aCxKrgO2d21wnm666aboYKZtF//f//t/cf2H+yAb6j/XBQfPGDZWBisZe2ZahlPK8D6cerNvbcng3jd75aMbsMBIgfaiKTyYGoF3D1HTyx7mACglDzDQ43upHriLCG+88cZh7rnnrpxLhkKOkXZhAC8A1SI+8APuPbjBngc9EE1QXA/cfQ52gIYosQQaRJo9ZEGEBzkwBFQijgmyyAXUsVhOipaDwBSB9HBWT21S/1RGT+DOadFO0cqUzjjjjGB6/rLLLutxdHIkRI7pgou2Tyfdd999MeoIGIpQc8stt0SQ/81vflNZYArczYaAxpSSnh1IJydqMMGdDXfdddduDhYHDXQBLo6fJKILxkFoTwubQTC4E7WWjD9rHQC3iGmSP+gz9mX3b3/72/FYcKnvOYzslSKuvtPv4Dk5UjfccEN0LoGp6HI6//zzz482Bc0pIg6mzdTIo+hI1gJ3Y1nU3xjtTc6S+sjsFidVO4wzKYE7hynBvM+NB84z4OwpuR7Aa8rPsRw+Y8DvNLb1kRmLCy+8sNu94q677orOLmeSA5KuK9F112G6rsh4Ntlkk1in5PT3BO5mozhaSy65ZKX6ZhI4JGyrPvqYQ62vRND1USqvx0aXv2RL95cUcPAxcDe7VlzobIbGmDROODOS61Cb9thjj8o9ITk9rtPBAvfhCO2pbzK8NzJKh98xGdyHX5+2tEUjEdqTwRuBd2BuStyDPgGx8//85z/HqJSHqlQP3MGVh6UIcEoe0OQERxxxRPzIQw8siIwV90IWrRaBFK0WkZPqgbuoLigqRok9VK+55poItUcddVQEGkBrR4sU0ZNnmlYvlgM6AZnoeAIybQQKt956ayWq2VvE/Xvf+16MGCb4Vx74E+0GsMoGQvKWQEgCF3IEcFstBUl2ZENReccXHQOOkGgp+5I/SMCd01G0T4r+iyJzEqTBBHeR+6KcQv5mDDiBHCXOmHZzJjiRwCcBcfVNgfSCw2X2IemjzTiI/qq/CHlyREGd9gPttBZAfoALmAL64o45xjApGMdAcv4//vGPsMwyy3Qb86KrIvdmm1K7gDMZR5LZpHrXAndRfbKvIjRWt5NzSG4icg7a1desAvAl8ZASuAPq5Pz4nFPDOTE+e0rAnQ3S2EjHukaAOrmUlGZu0jWejgO+IJeTbbYiXVccQBHzlNJ1pb1J2tUTuJsNAedJRiMfeWjnxRdfHK89EXF24RC4Psye1EvG1nPPPRelNvrDbIF+dY+pBnd5pci8/Iw3/Ur6pCzJeDaeEsinct2jzKQMFNyTPGe4Rdqr+yfDe4+X57D88v8DcCDodRFEmY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png;base64,iVBORw0KGgoAAAANSUhEUgAAAu4AAAGlCAYAAAClanP4AAAgAElEQVR4XuydBdwbxdaHp1SoQIs7RS9ubbFycddiF5eLu7u7Q3G3ixT3AhenWLlQKO7Oh2tLaUuVfvvMm5NOtptkNdkkZ368vH2T2ZH/zCbPnDlztt2IESMmGU2qQAMr8H//939m9OjRde1B165dTc+ePevaBq08mQJTnz2wWMDYY/uZSd4nIz8TvZ/O3nv8e9RR/cxUUxkzVbu2rO28313O8d7z/s37fx65qZkw0dif7hdMfv23Q7zyvDxcN9PFA+11/Iw+up/pMNUkWyZFdj237RrSaK+uvwtt6Hb+QONlKV437rh+yTqb46tHjRqV49YZs+mmm5qJEyeaDTbYwOy///5V23rnnXeaAQMGFPPNOOOM5tJLLzU9evSoem25DC+88II577zzSt4++uijzSqrrBK7zEa/sFu3boFdGDJkiOnevXvduucxlll++eXrVr9W3HwKtFNwb75BbaUeKbS30mhn39dy8M7rAPVfHmgD30C3JIC9cwHe//67nRl+eD8L7j36FyDce3/YYR5oe7+nv6htccD1I47woL29MR3bTzLtAXcWAR64S9F/HdO2eKBse03humaGdneE8w7w48ePNx07dqw4KclzzDHHmI8//riYb7nlljMnn3xyosl80kknmTfeeKNYxjzzzGMuuOAC06VLl0TlNsvFfoivN7yrYadZZlY++qHgno9x0FbEUABor/eXO18QammPMXg5viQI3uW1MR5MQ9BAtLXIy+8CYP89qZ19fdih/UyPCwsWfO9vYH46D+SFwP/w/qYMgB14nwqru/cCFncpH6u/2xaubRVo90+Pet/ncafrJG8ybLHFFgaAl7TzzjubrbfeOm6R9rqddtrJDBs2rFjG0ksvbfbYYw8z33zzhSr3zz//NNNOO22ovI2cyQX4V199ta6Wd/2uaOSZlK+2K7jnazy0NREU0A/iCGJp1kgK+OG901lt0A1MS8KN5e+/234mFoC923mT3W3cCoF5Elb1P49sK4PXrBW94CYDvE/L9QWLvmPUt/lbFdr9A9dIED927FgL1C5kzzzzzAaLeVjI9vf/1ltvNXfdddcU83nqqac2K6ywgnXLwKpfznWECwH/WWed1Wy11VZmiSWWqJg30o2T48zood8ZOR4gbVpoBRTcQ0ulGfOkgH4A52k0mrMtfmu3gLv4vgPu1p/dc4+Z6ME75nfAvIfn225dadq10fok733xWx/lQftUnmuMvI7/POBP4hqs8lN514kPvLjkuAuG5lQ7eq8aBeCvvvpq88gjj0zRQYHrXXfd1eD3HjYdcsgh5rPPPquYfe655zYrrriiBfjFFlusJO+HH35ojjzyyOJrJ554ogX+VknvvfeeWt5bZbCbtJ8K7k06sM3crXpDO1a0ZZZZppkl1r4VFPDDe8mhVQ+4x09sZ+HdO6toLeXi+jLt+Q9Z+AbyxX0GSzsHUdt7rjFwPbA/0YP68RPI03ZwdTrPvaZ9wW1G4F2hvfp0zDPEczjx2GOPNV9//fUUHZnKO5U8cGDwLk25XsvhWHmfQ65//PFHYHZ8q+++++6S9/r3728GDRpkX8NH/8ILL7QLhxdffNH6zc8000xmrrnmMptsskl14Rs0B65L7bwb7Pvvv695D5gPrbRQqrnALVChgnsLDHIzdbHefu3qp9hMs8lM4UNerXd+cAfagXfAHdAGyjls2sFzf+GgKbZ1Dqz+4R1EBdY78J6AOxFrvGvHA/4exFtwx+LuA/cwbaqWp1XezzPAA8uPPfaY+eCDD4rDARzvvffeoYfnjDPOMK+88koxv7jdfPXVV+Z///ufefnll0vKOuigg8y6665bfO2HH34we+65Z0kefO7vuece89dff5W8vtJKK5njjjsudNsaLaPAu7S7lhCv8N5osyVf7VVwz9d4aGsqKKDQrtMjTQWCXGHClA+8i387wI2rzN+OxR1wB8I7A+7WFSYA3AvWeGut53ovX3cv5GM7z03GhoYsHIB1o9dUapta5adUJ68Qj5sLFvK33nrLbLjhhmb22WcPM+1snt1339389NNPxfxY310Qp2ys5oMHDzaff/65IRTlNNNMU8z/7LPPWgt7mES5lN/MyQ/v9LVWAK/w3swzK9u+Kbhnq6+WnpICCu0pCanFxFbABX2iy1h4L/ioy+FTgF3ivE9NiMgy4E4+a433wJ0yuhYOtUrIR0CccjQlVyCvAB+1Zw8++KC5/vrrSy47/fTTTa9evaYoaty4ceaLL74wiyyySMl7WOB53U246/CD24xY3Tk4e9lll5XkI3Y9boIdOnQwnTp1itr83OYPgndpbNYQr/Ce22mR64YpuOd6eLRxKKDQrvMgLwr44b3Nh91rXSE0pMR4x1LeqfDQJizqNvyj9xo+7h73mPaFyDEcTJUY8BJFBmgX//a89LtZ2tHIEH/UUUeVuNksueSS5uyzzw49NFjgDz744JL8s8wyiznggAMs4APlxIEnas38889v1lprLZsXYH/uueesLz4uOUA7gE8IygUWWMDstttuoduQ14yV4J02Zwnw6n6Z11mR33YpuOd3bLRlBQXqeRhVP1TzPQ0B6Vq7iUwB70jkhHsUxQghCdQD7sO9BzAR9hHf944d2h64BOQHHX4N6x6TxsjUQ7802p1GGY0G8YRudP3Q99prL9OvX/gn6N54443m/vvvL0rH4cwrrrii4nMoCGN5zjnn2AUDMemD0vTTT2/DSm688cbWct+oqRq8S7+ygHj9nmnUWVOfdiu410d3rTWkAgrtIYVq0WwCvvWEd3/dwjeAu40c48V4/917IBOgDrh36tgG7jxsyYX0evWh1vXmbao2AsBfcskl5qmnnipKh986T0ol+kvYBOT/LbFHvYt69+5tTjvttIqX77///oHRcPwXsQhYffXVDa441Z4mG7a99cgXFt5pW9oAr/BejxFvzDoV3Btz3Fqi1QrtLTHMiTrpf1BSosIiXlyubonzjqsMB1OB9988cMcVpqPnJtPJs7hPaw+ith1CJdUanuupW0SZa5o97xDPgVEiw6y99tqGeO5h05tvvmmI1y4JP3UWA/PMM0/ZIu644w5z2223lbwPlPft29cuGB599NGSMJTAOw+bavQDrVHgXcRJA+LV3z3sbNZ8Cu46B3KpQD392tXykcspEdioIFeTJK2P6joSBMAl4F5wlRnmgHuP/g9Z63u94rSnrVkSvfN6bd4BPqpuJ598shk6dGjxsu7du5vbb7+9YjFA+I8//ljM096LdUoMePzagfQxY8aYhx9+2Nx8883FPNNNN5254YYbDE9xbeQUB97TgHiF90aeNbVru4J77bTWmkIqoNAeUijNZhVIE0TjuN6Ug3fxcecBTCO8w6mkHoU47RLucdxx4X2UZbijLi7caZKmVq0y/Rod4vk83W+//UqGa/vttzf8lEuEkRwwYEDJ20E+9RMmTLAHXt2HS5155pn24Ko/EQKTiDbEno/i4lOveZYE3mlzXCu8wnu9Rrxx6lVwb5yxapmW1stFRi3tjTvF0gLSuC4k/uuwuvOaRJ0ZdVQ/080L+SjhHgH3uNDOKMVxrUlLo8adJclb3ogQ/8ADD1gruKTOnTube++9t6IYuOEQE17SQgstZM4//3zvAWPe08N8icOrL730UvHVnXbayWyzzTbFv4k7f9ZZZxXDUHLIlaezzjvvvGaNNdYwq622WvKByaiEpPAuzYoK8fpdlNGANkmxCu5NMpDN0g2F9mYZydr3Iy0wTQvesbiTrOuM91vCPSaF9jjgnpY2tR/VfNbYSAD/73//2/z2229FIQHmyy+/vKKwwDcRZSTtuOOOZtttt53iGiB81113Nb/++mvxvY022sjsu+++xb/32Wcf8+2335atj0OyuOX07NmzbB5CUg4ZMsT619cyUW+5aDpx2hEF4BXe4yjcGtcouLfGODdELxXaG2KYct3ItAA1DXgXaPcLlsTSrtCev+mXd4jHJQb3CxLhGk899dTAhzaJssRzJ7yjRKDByn7GGWcY4sYHJbd83j/00EOLMeBvuummKaz7HIzFxcZNvIaVnnr5t5toBwdl+cHNZoUVVjAsBmqV0oZ3aXc1iFeXmVqNcOPVo+DeeGPWlC2ul1+7WjWabzrlDd5dhZO6uES9Pi0tmm+WpN+jvAP8ddddZ5555hmD/3qlhHXcD8b33HOPfTiTP3E49Zprril5GchfZpll7GvHHnuseffdd4vv9+nTxy4cnn76aRve8sMPPywJUbn33nubTTbZpJgfa/egQYPMhRdeWHwtakSdNEY6K3ivBvEK72mMXvOVoeDefGPacD2qF7Trh2LjTBU/gDZOyxuzpVEXCI3Zy+xanXeIr9RzrOG4v4irDBFirr32WjPjjDNOcZnfDWfuuec2V111VTEfLjPffPNN8W+A/vTTT7dRaUg8kZWHQPFgqdlmm81GrenRo4f55JNPzCuvvGJef/11e8iTCDYk2sLhV570WuuUNbzTnyArvBqXaj3S+a9PwT3/Y9T0LayHi4xCe2NNKwX32o6Xgnt6ejcixB9//PHm7bffLoqw3nrrmQMPPLBElCBr+3bbbWd22GGHYr5bbrnF3H333cW/iQOPK82qq65afO2NN94wl112mX2glCwO8KcfOXLkFIPAwgDw53BrPVIt4F365UK8wns9Rju/dSq453dsWqJlCu0tMcyJO6ngnljCSAUouEeSK1TmRgJ4oB14dxMHQ4kCg0X8hRdeME8++aQh6oqbHnnkkZK/sdrz9FXxsefNTp062YdHufCOX70b+93vYuMXeOONNzbrr7++mWWWWUzXrl1D6Z9WprQizYRtjwC8wntYxZo/n4J7849xbntYLxcZ/QDM7ZRIpWFxD5a6lccto9oCIw4Qx22L9Cfp9akMihZSokAjQDwPVsK33Z844CoHV+U9XjvssMPM6quvPkV+fNxPOOEEg7XazX/QQQfZJ8AGJdx1rr76avP4449XnDlLLbWUDTVZ61RreKd/+PvzgCtNqoCCu86Buiig0F4X2Zu+0jQgNW4Z1aBdxFd4b/ppGLqDeQf42267zUZzqZSIOrP77rubfv3KP0zstddeM6eddlpJaEWix5x44omGA6v+NHz4cHPkkUeaH374ofgWbjRuWEveKPewp9ADkCBjveAddyMSBihNramAgntrjnvde10PFxm1tNd92DNtQFzgdhsVt4yg6C3+suKWLe2r9/WZDp4WbvIK8TyIiQgwL7/8cklsdw6Y8gRUnqjaq1evkhHE1cb/9FQ+8/FPdxMwTlQaHgrlpmeffbYkkgzvnXTSSWaBBRawvve33nqr+eWXX8zAgQNtiMt6pFr6u7v9Q3f3QVgK8PUY/frWqeBeX/1bsnaF9pYc9kw7nRRq/XAcxSpeLuRiUJuStlOuj9K+NBYmmQ6eFj6FAnmF+J9//tmGcCQCDL7ls846q/VZdxNPWMUHHj/2tdZaq+Q9wkBefPHFJa8dfPDBZp111il5zf801gUXXLDkOqLM4BePv309Uz3gHZcZsbr7+64QX8/ZULu6Fdxrp7XW5ClQDxcZjSDT3FMvKQz7wTYKFFeKk16uXUnby/VR2ugf/aT1N/dsylfv8grwlVQilCTWcNJmm21mdtttt6JVfNy4cTbU5B9//FEsYuuttzY777xz8W8s/ESecZ9YuuWWW9rr8pjyBu9opACfx5mSXpsU3NPTUkuqooBCu06RtBWoJ4RWe7hRpbbVs92MQb3rT3setEJ5jQLxRHxxE1bx3r17mw022MC89957hhCRknD7OPnkk82yyy5bfI0HRA0YMKD4N9fzACas+3lN9fB397vMlNNGIT6vsyZ+uxTc42unV0ZUQF1kIgqm2asqkNR1pGoFZTJUg/YwcFxveK6XdnE11+vaFMgzwGMlJ0wkfutY16slnsZKnHd5IBMAzKFUrO6SgH4OtuY95RneRTuF+LzPonDtU3APp5PmSqiAQntCAfXyQAWSuo3EkTUMtIcB97B54rQx7DX10C9s2zRfdQXyCvG4whDTnYc0BT1ISXpGjHcs8ZJ4Uuopp5xS0nHCTK655prVxchBjlrDeyV/90pyKMDnYLIkaIKCewLx9NJwCtTDRUYjyIQbG80VTYGw0B4FyutteY+mgObOowJ5BXi0Ihb70KFDzSuvvGJ9r4Fb3F/22GMPw0OdxNpOXqzvrisNUWuI594oKY/+7tW0U4ivplD+3ldwz9+YNF2Lam1t18OoTTeFctGhKNAeBdyj5s2FGNqI3CqQV4gH2GkboIil2B+NhtewwGPokdSzZ09zxRVXlMB9boUvNKwe8B7W3z1IOwX3vM+oKdun4N54Y9ZQLVZob6jhapnG+iE8asfDRHWJakmvRZui9lPzN7YCeYX4cqpyCJUY7pKI7078dp6Q2khJXWYaabQar60K7o03Zg3TYnWRaZihasmGxgXlMNAe14qedZtacqC107k+0OoOz5AhQ+xDmtxQkLxP1Blix+PrvtBCCzXEiDYCvKu1vSGm0hSNVHBvzHFriFbX2tqufu0NMS1y1ciooBwW2msJ7lHalCvxtTF1USDPVngi0fTv398MHjw4UJuzzjqrYazveXeZUWivy+2XSqUK7qnIqIX4Fag1tKtfu87BtBUIgvqwkBz32rjXpd13La/5FcgzwGN5f+ihh8zbb79dHAgs7tdff31DDUyt4T1KlBkF94aaSiWNVXBv3LHLbctr7SKj0J7bqdCwDStniQ8D7pWs+NWuT1Jvw4qtDa+7AnmF+E8++cQMHz7cYAgiAo37oKa6ixayAXmFdwX3kAOYw2wK7jkclEZvUq2t7eoi0+gzJl/tD4oeE/ZhRWFcbyrBu/9Aa9QDrvlSUlvTiArkFeIbUUtpc6393atFmVFob+TZZIyCex3H7+wRUxdrP7b72Dq2JL2qFdrT01JLqr0C5UI+hgH3atAdBsKD8oS5rvZKaY3NroACfHojnDeru4J7emNbj5IU3OuheqHOZgN3dZGp42TSqhMrUClOezVwDwvc1SC83PvVrkvceS1AFaiggEJ88umRF3hXaE8+lvUuQcG9jiPQbODOk/G6d+9eE0Xxa19xxRVrUpdW0vwKVHu4UjVwD1IoDmxXuiZOec0/ctrDWiqgAJ9M7Ty4zCi4JxvDPFyt4F7HUWgmcK8ltDNk00wzjeGpeppUgaQKVIN2ys8DuLvt4N/VDrom1UWvVwUqKaAQH29+1BLeg6LMKLjHG7c8XaXgXsfRaBZwx0Vm5MiRNVNSob1mUjd9RWGgPU/grvDe9FOyITuoEB9+2GrtMuMeVFVoDz9Oec6p4F7H0WkWcK+ltV1dZOo4YZu06jDW9DB5/PLEcW0Je02c9jTp8Gm3cqSAAny4wagXvCu4hxufvOdScK/jCDUDuKu1vY4TSKuumQJxQDkshLudiHNNzUTQilSBCAooxFcWqx4uMwruESZwjrMquKc4OC6IS7GVwjyGBXd/uXkJHanQnuLk0aJyrwBQHcWvPA6Ex1kg5F44bWBLK6AAHzz8tba6//HHH3ourEnuRAX3lAcyCryHAfe8QjuyqYtMypNHi2sqBeKCe5TFQVMJpp1pegUU4kuHuJbw/uGHH2oktia5wxTcMxjIsPBeDdzzDO1qbc9g4miRTaVAHHBvKgG0M6pAGQUU4CcLUwuXme+++85WqGfEmuOWVHDPaBzDwHslcM8ztNfa2q5RZDKapFpspgoouGcqrxbeJAq0OsTXwuou4M6U0e/Txr9xFNwzHMNq8F4O3PMO7bW0tquFIMMJqkVnqoCCe6byauFNqECrQnzW8O6Cu36nNv6No+Ce8RhWgvcgcFdoLx0QtQ5kPEG1+MwUUHDPTFotuMkVaEWAz8plxoV2mTb6vdrYN5CCew3Grxy8+8E979CuLjI1mCxaRdMooODeNEOpHamjAq0C8VlZ3YPAXa3udZzQKVSt4B4gIgCddsjFIHivNH5p109dSfulLjIp3HFaREso4H8iK53WaDEtMfTayYwUaAWATxveg6Bdre4ZTdAaFqvg7hNbADsrcA4ztlnULeDO77jl1zL8o27lhZkpmiePCgRBu7RT4T2PI6ZtajQFmhni03SZqQTujLl+zzbazG9rb9ODexQrc7XwjGkMcTXLe1yoDtO2qP1ztaultV0/TMKMpubJowKVoF3hPY8jpm1qdAWaDeLTtLpXA3d1mWnM2d/U4B4HVGUYawXQ7rTJsk7X4h7G6u7XrlbWdv0gacwPEm21MWGgXeFdZ4oqkI0CzQTwaVjdq0G7jIIayrKZj1mW2jLgHgdWsxS+HgdRwy5k/G2b4YcvzSoTh2cpR7Fs/RCpicxaScoK+KEdlxj/4dSgPCk3Q4tTBVQBT4FmgPik8B4W3NVY1ni3TFODu9/KXA3ew4JtWsOcx/qCXHnW+OB5071797S6XbYc/QDJXGKtIAMFygF5UFQZhfcMBkCLVAXKKNDIAJ/EZSYstKvVvTFvnaYH9yjwnkeQTnNaVetfELTvMPxTM3LkyDSbUbYstbbXRGatJEUFKoF4uXCQCu8pDoAWpQqEVKARIT6u1T0quKvRLOQkykm2lgD3sPBeDWzTHrM81afQnvboannNrkA1AK8Ux73atc2unfZPFainAo0C8XGt7lHBnbFQw1k9Z2S0ulsG3MPAe55AOtowhstdrn/lHhClB1LD6aq5Wk+BMOBd7QFMYcpoPWW1x6pA7RRoBICPCu9xoB3F/Vb3SZOM4cemdvY/047/aaq7Ai0F7tXgvRXBvRy0a/jHut+b2oAGV6AauDd497T5qkBTKZBniI/iMhMX3BlMsboD7H8D7n97PwVgB9oF3hXg6zv1Ww7cK8F7q4F7OWhHI7W21/fG1NobXwEF98YfQ+1B6ymQR4CPYnVPAu5Y3VdYYUXztwfsE4F3AXdvGkw1lTHtgXfnp/VmRz563JLgXg7eWwncg6afxJFXa3s+bk5tRWMroODe2OOnrVcF8gTxYazuSaCd0cbS3q3bNGbOuXqaCRM9eP+7nX0NWG/ffpLp4ME7AD9VAd51htRHgZYF9yB4d4cg64ch+euvdX3+6ebWr9b2+tyMWmtzKaDg3lzjqb1pbQXqDfFhrO5pgPuff44wvfqsaMZPaGfhHZcZYL1De2M6evDeHsu796PuMvW7H1oa3CvBe61Butb1lVuk1MraruGn6nfTa821UUDBvTY6ay2qQC0VqCfAV7K6J4V2sbjj096l6zRm1tnm8eC9zWUGC3unDh64d5hsdVdwr+WsK62racE9yH87isy1Bula11dOi/nefdGM6dZjireX7+QtvVNMGnoqRTG1KFVAFVAFVIGaK1BriK9kdU8T3P/0fN2X6tU3ENyxtgPyJIX3mk+5Nt09y6cE/KlPCzKoNSm006Rag3TW9YXRZIYfvjRT//Vn2RFJC97V2p7BpNciVQFVQBVQBeqiQC0Bvhy8RwX3YqjHAMV4r7NndZ/Fs7pzQBVA79TRs7Z77jJyQJXLnGiRxVIU5rOfgk0H7mEANaystYTpLOsKq0k5a7urVxrwrtb2sDNQ86kCqoAqoAo0kgK1gHi/y0xcaPfDu0A3r4/wfN2XWqZvm4+7B+7Wvx1w9yzuJBsuskDu1gCv4SJrNk2bDtyTKueH3KRAXam8sA9EStKGSiEfXa3Utz3pzNHrVQFVQBVQBVSBNgWyBHi/1T0KuNsHK2Ett/8rxGn3gbc8fAmr+2xzzGPBvUPhYCr/5lIs8QLvAD+vS7QZDrNqyk4BBfcAbWsF70HgnmbdYaEdCWoVSUat7dndzFqyKqAKqAKqQP4UyALixeoeBdpRpvhwJQfg3QcrycNRi1Z3z9fdBXcgnQczTbA/beEi26C94EpTiDijLjPZzUMF9zLapgnQVBFUnh/c06wzCrSrtT27G0xLVgVUAVVAFVAFRIG0IF6s7lHA3bW2Yy3Hai7JtZi7gE+EmTnnmqdocQfsJ3rXjZ/ohIu0FvnJ7jQa5z3b+a7gXkHfNEE6CN4rDW0t3GOkfrW2Z3uTaemqgCqgCqgCqoCrQBoAj9X9+++/Dy1sEdwLbi5FVxevhHb+BysB9t7PyJEjzDK9+3q+7W0x3EkC7hO9YHO4zbRZ5BXcQw9EwowK7lUErAe81xLa6X4twF0jySS8U/VyVUAVUAVUgaZUIC7E//bbbx5Yj4ykiesqU3LA1DlcKgXyPqmr9zTVuT2rezvPHabNv72dhXc5nGofyqRPVo00DkkyK7iHUK+W8F5raK+Vm4z6toeYaJpFFVAFVAFVoGUViArw3bp1q2p4Cwr76LrMyPtBccHlvVEFqzsDUzzYWrC048su1ngOpUqMd3cQ1d893Smt4B5Sz1rAe62hXa3tIQdfs6kCqoAqoAqoAjVUIAzEA+6VjG8VY7UXKNzv9y5wbrvqBGrvVogww0v4uQPpHTz3GX7b2O4+aHfrFnBXgE9nAim4R9AxS3ivB7SrtT3C4GtWVUAVUAVUAVWgDgoEQTzQLinI3VWAvCTkI9AtYWMKXC5hIe1h1UJs9qL13QH3v0aNMIsv3ddW2QbtjqXdhqVpA3rhfQkpSX32p1C3wnvyCaTgHlHDNOG9XBz3KE2KEj3GX2453/ZJlZbpAY1rF3AnShl//vmnWXHFFaN0SfOqAqqAKqAKqAKqgE8BF+BdcPcb4aZwhREzuQ/cpXiB7CK4u7HeC5n4mu/m+boT1936tBfAPSiCjLsAsNZ53Gm8w6tiqdeBTaaAgnsM/dKC96TgngTaudGB6qzTtNNOa3r27Jl1NVq+KqAKqAKqgCrQsgpgiOP7VpLA89+T2mKtk4qW76IPTNvrkzykFt/1kjjvzgOauHbM6BFmCe9pquIew++2KycnypKHM0mduNQQdQbYFwt8yw5UCh1XcI8pYhrwngTck0A7Xfbf5DFlqHiZWtuzUFXLVC+vgicAACAASURBVAVUAVVAFVAFShVwjXGTLegeRBfcX9rIveCyUkY8wrrba91wkW2XWVjHco7VfY45iTAzeSHgFicuN0SdIeH/3rGDhopMc74quCdQMym8xwX3pNCu1vYEg66XJlJgzJgx9jDVDDPMYGaaaaZEZWV58R133GGmn356s/7662dZjZatCqgCqkBqCohBbrLVfDK4i7eMWN39lVqLexC4ey9yjbjEdJvGA3fPXabN2u7zmS9Y6IF2+3CnwnWdPHDv4ISLVD/3ZEOu4J5Mv8AnooYtMg64J4V22qbW9rAjpPnSVuCxxx4zF198sendu7c5+eSTTefOndOuInF548aNM9tvv71ZbLHFzGmnnZa4PC1AFVAFVIFaKOAa5YqHTb2Y684ZU+dwKkReoHUcXgrQXXSxIU57AeTdw6W4yyzViwcyCdAXyqGDHHAVV5nC9eRTV5l0R1/BPQU941reo4J7GtBeK3BX3/YUJlaTFYG1vX///ubrr782f/zxh4XihRdeOJe9/PTTT+2iYu65585l++rRqI8//tice+655owzzvAsbnPUowlapyqgClRRwLW624clWfpui/fCA5Tsv5zIMhJ1ZpKXpySyjOtiY6+dbGHnuSxzze0dUvWs6NYS77Sp7QFNBZcb7x3qxF2Gw6lBB1l1QKMroOAeXbPAK+LAexRwTwvas3KTeW1ce7NcJ+/5x15S3/aUJpVTzETv2dJ//fWXGTt2rMEiDFR27drVTD311MVcRPIBjsnHD3l4v0uXLt6HpvepWSZRnlxHGZRLxAL3GsaUvzt16mRGjx5tn9Y3lbdXygc4+fl3tfTjjz+agw46yBx11FEWALfbbjuzxRZbTHEZT9ll4UcfqHfChAmme/futk1EMJL6edx3jx49bBv8kY14j3xcT5vJgw5uPuqh7ST+Tf6ZZ57Zavbrr7/a66hXkuhLPqI7UKaMA3l4nzajJ3lE+6B6uZZ8lEMbqYfXqLNSYsFDuYwF1zIOlI82QbsXzBdpL9fRX/L7x4u2S1uYa+hKmZKPcm644Qbz/PPP2wUX4N6hQwdbliZVQBXIjwLyHR/0YCUXsIufa/azi5/J4C4wX2KqL1xAGX95Vvdeffpa9xdrefdeE/eXoruN/VBsu0j849VFJp150rDgDsgmiX2ejnylpUSF97Dgnha009os3GSAdpKAu1rbg2fXvvvuay3MhxxyiM3wt2eWuOmmm8yDDz5oNtxwQ7P33nsXwfL88883n3zyibnuuusMIPXEE0+Y+++/34Ih8AnArbDCCmavvfYys8wyiy3vzTffNAMGDDDfffed6dixo8073XTTmYMPPtgsueSSgY0aPny4uf76683bb79tywV4SbRnxx13LLaHNgNpuI88++yzdgEB7M4222xm1113Nf/85z+r3lL33XefeeCBB8zll19u2/nRRx/Zf/vTDjvsYPbbbz+rC7BPPUDtzjvvbGHy7rvvNr///ruFVubaTjvtZNZdd91iMYDqf/7zH/PCCy9YwAWQAU2u79OnT7FPuMPsscce5sMPPzTPPfecBdxDDz3UrL322mbbbbe1mh1//PHFsXrttdfMXXfdZb744gurLxqsvPLKdiFCopxrr73W/PTTTxZqAfI555zT7L777qZXr17F9lHvbrvtZutk90EWToRNZWHjhnnza7P11lubZZdd1uZ59dVX7XgxF+jXLrvsYhZYYIHiJbQTnd966y0L+yzOGK+tttrKrL766kUoZ2GEC9PAgQNtm5kHLCA22GADmxcNgXbGQ8qg/+iDXppUAVUgXwq43/Ml0Z2LrjFt7RUXmjafeM9dRtxjqnSHYvhMntuLGGcfvuT4wHMpf/sfwKTQnt4caWhwR4ZGhvcw4J4mtGdhbRdoZywAd7W2l785DzvsMPPtt99amAKMxF3k+++/t5ZeLJmANhoecMAB9t+XXHKJteQOHTrUgv4883AoaCrz+eefm5NOOsnC/pZbbmkrPeKII2y5wB/gCNRR37zzzmvLD0rkAUaBwRlnnNHWwd+PPvqoueKKK8yCCy5oL2OB8OWXX5pVVlnFQif1DBs2zLYBGKSdlRLlAqzLLbecbd+7775rr8V1xu8us84661gwBQoXXXRRC7YXXXSRwVUDS7AsgIB3XmehAqjLYddLL73UDB482Naz0EILWT3PPvtsC6SnnHJK0c2Dg6e0nQUJenMYlR/+3njjjS1sn3766bZbX331lfXJB2KPPPJIe7iWhRHQKxr98ssv5vXXXzdLL7201YdFB31ggYV7iSQWGVjHAXp5xsGLL75obrzxRrsIYSeiXAKmmQ+bbLKJ3a2gPcA/7aS99I9+ojft/Pnnn81xxx1nx5YF4J133mkXDCwM0YY0aNAguwNCnymT+fXf//7XsNBCF+pkBwKtcSE69thjrW4sBtBBkyqgCuRLgUoGOtcSL5Z2C/AFH/eSnjjhIEv8YbxMo0eOMEt7VnfcX6by3GHEqu66wyisZzMvGh7ckaVR4b0auKcJ7eiUtrXdhXbKB9xb0dq+xhprWPiplrDGYrUEgIBVQBi4Ao6AZOBrkUUWMe+//7454YQTLJBj9S6XuI4Y+WLx3XPPPa1FfJ999knkwsAigUUE5QFzJMD9t99+s2DoWu+x0gLNWNIrJUAaeKW/a665pgVBwB3woy7XdQNwp152CiQ9/vjjFvI322wzs//++xdfv/XWW83NN99sQRRwZRGEZlimab+4+3z22Wd2kUP7WXyQ1ltvPbugwZrsuhzxnh/c7733XpuP+qJEw2FMWTxdc801xTYD7rThxBNPLL4G9PM3wM/Co1wCotk9oFzXz5z2Mb8AczR955137ELu1FNPNX37tj3tkITu1EN/OSRM4m/m3G233VacNyyK0Jm+XnbZZTYf40c+tJ5rrrkqjre+qQqoAvVToJKRzn04UzHGeyHkTLkoMeIXL642ZB/55wizpBfTXUJFituMusVkP+5NAe7IlAW8J3HHCeM2Uwnc04R2ytph+KepPnDJD+2MwSJjh7fcU1KBdknV4B0gPuaYYyyQAoYPP/ywBXncRXA3wdq60UYbWWs3Fuyrr77azD///LZ4LKhYluUDGZcFrsU1QgAQqATgsJ7jwoE1N4wPMlZjwBYLMX7OWHBpA5Z1seYD7li+gWest5JwHwGGyV8uUT4ACfSRFxikPwA3lmaA031IF+COdZs+SMLtBas5rivu64888ogFUKCS/j7zzDPmrLPOMmuttZZZYoklitdjpQaIcY0RizbgzkIAC74/+cGd9rNwqQTV1AHw4qLCbgRjxJzA4o87kiTAnTnAWEvC7YdxxHWJhVC5BLizQEEH16Xmgw8+sIsiFnGrrbaanTtoi2autowF4I1OzB+2u9GE1K9fvxK92BmiDty5SAruZYdF31AFcqdAOUOdxHifWHgwk1jgxVIuB1jbDpkWUL1gVRdwt/Hevfc6d5nGzDp7W2hIHrDUseDzbkNFBjnU506lxmxQw4I7coeB4yTDIuXHXRRUa185cE8b2tEgTXAPgvZWtra7c6wSvOOWgosD8IW1HNACqg488EALU/hYA6xXXnml+d///mctoLg94EuNlZ6DgVimZ599dnuYEYs9YRUF3IGyl156yUIbkEkefMVZXJQ7PIr7yZlnnmn9stktmXXWWa1LBfDpuuEA7sA2kAzsSXrjjTfs7gCuFeUSbj3kYWHgtgPQJWEZd91DAPcLL7ywxLIvEIqlGX9uSSwY0IbXsSyzcGH3Ah9s/4Fc+oU1Hl93EuCOuwrWeX/ygzsuL+hTKTwkvvfALuOFKwmuTriqAL9+cGe3wV2AsGBCI4BfQDlIT+YOrjcsAN3DqCy8eA13JNxdaCeLPHRhvriJxQc7JLfffrt9jzMFjD+auYnxxkcfFx6SgnuSbxO9VhWorQLlrO4lD2cq+LTTsjZL+eSoM+L3bh3hBdwLMG7f88B9pOcus/jSbe4yRXDX6DGZD3RDgzvqVIPjJApWc2UJU3al9gWVnwW00841Pni+5HHIYdoelKcctJO3Fd1krLYFq3s1izt5ASmsqoA7P3IY8sknnzRXXXWVtbYCdbjMAN0kLNK4igDS1CWRRwB/4Nx1uSA/CwSsLVijsXLjW497SlDC8svhT8rCfQfYxf+cBQRA51rc44L7Qw89ZPtAef6oKRy4xe2CPsjjupOAO4csgX4s0hzArJQAd6zNHMD0Jz+44ycOkLPjEJQYPxZfQDP9lGg0LHTee++9VME9yOLOwVjGUMaaufTyyy/b3Qc3pCWLlwsuuMAedgbeOTPAbs/iiy9uXWsqJQX3uJ+aep0qUB8FgqzuRXD3moTVXBKWdrG6i8970ZXGAXd7vtUeZm2LRNPFe5LqnN6TVAkN2cGDf4nvrhb37Ma84cEdabKC97TKLVeOH9yzgvYZfvjSrDxhWOJZVAna9VBqOHmBKWCOg5HA3jnnnGMPjxJBBnjFPQWLMRbTZZZZxhaKCw2WT94X9wggGusxhzf94C4tYUw4oMlhSYlk42/lpptuasv/17/+VXwLyz7tAmqTgjvt5DAjOwdyQNRtA+5CRM4BJuWwZBJwx/LM7sA222xj218pDGYUcMfqzAKEJ6pKCEm3H+jFlyT9kMOq7CjghsNOSJoWd+aC35LOWQN80bH4s2tCJBl0B7bdHQos+izKsPDTJsbl6KOPtoedcbWq5FpFHyn3vPPOK3G/CTfzNZcqoArUWoEgq3vxcGrh4Cl/F5+m6sRk53Vxp2mLGuNZ4wvvTwZ7z9d95J+mz7IrWugH2tVNJvtRbgpwb1R4DwJ1d8jTctFJw9peCdppc6ta26PeosA0oIxFFl9xLLi4j+DjjKsE1m8su1iNATAS0M11+FnjH46vOZZ5LOqrrrpqEdyxruN6Iy4PRK3hoCpwTqjAoISLCvCPtVXagZUWQONwYlJw59AlFmgs4Phe+xN9IfQiFm4WLaQk4M711EWoSVxHsCRLlBUOZhI1RqzhUcAdH3LKZVcC0MVNBes144K7CRZuFiFYvXHZ4T3CZnJ+AYt3muDOjgpWcsaVMaNfWNpZAALVvMaCid0U8jKeADkLCVyLOGTLWQOJaCPnLPD3ZzHIwVXy4rpF2ez+kDiTgCsS/V9++eWtrn73mqj3g+ZXBVSBbBUoZ3WnVgFwXGH8LultD2Nqe6Jq2wHUNnAH0OWAK2WM9D4Dl1t+xWIsdwv36t+e6aA2Dbg3IrxXGtm0oD0N3/Zq0K7W9vD3KFCOhZxDnQA58CWJyCNEBSEmOq4ZYtkFogF5YAqYB8g5lApgyaFGygAa8SMnD+CGtYV8uNwQRjIoYWWlTtxVgDsWDiuttJI9VInbR1JwxwKNqwjwGPS0TdqJj/qQIUOsbzdtSAru6AMwUyZRY3DPYY6iJ1ZoAJcUBdwBYKD3nnvusRZ0Fl1oBcgznt98842F5h9++MFqDfSySGBhBeymCe60n7Lxn2cBwWFi6sSVyo34w2IDSOd9rPTMFX44hMpiSXYjmJP4uz/99NMWxikbizz9YyeGvCTmFtZ6DuBSHwsSN/JP+LtAc6oCqkCtFKgWYabYDrGmiyXe838vsbh74F48wFq4SKz300wzrfeZ0FOBvUaD2lTg3izwnha0U07S2O3VoB3N1dqe7d0KsHN4kLEECAFgLOsAF5FLxDIPyAFXWLmBMvLxHhZm/5NFpcVcD2wSsYZrgDEe6CSHVTlg2YgJnegDQA10A9poAcgT4z5OwoqOxoSc5JwCgIteEiMfNxTqw0rNa4wRrk3o6/qZx6lbruFwKpZydkM4gMx40w4WXoyV//AvixjyoAWLIgCe8Q06iEo+5gF94wAyB2zJ60avoW8sBFgIsYCQRVCSPum1qoAqkK0CUUJBu4dXJ3J4teBKI4dX3Tjt0mo13mU7fv7Scw3u1VxJaitVY9Y23zsvmjHdJj+2Pe1edB41wny5VFtc7Eop7mKkWrn6virQSgpIVBl2Dvyx51tJB+2rKqAKhFcgKri3ucl4PxO9H68aPF/Efz0I3GmJGvDCj0fSnAruSRXM8fUcSp169IhMW6jgnqm8WrgqUKKAgrtOCFVAFYiqQJSdd4kYY8Hdtbjj325DRgb7sCu4Rx2V+PkV3ONrl/srs7a2I8DYrt3N77PPV1ULtbhXlUgzqAJVFVBwryqRZlAFVIEABcJa3Se7yrRZ3SUB7JMf0jRlBeouU7tpl2twjytDWmEc/fWnUW4195+4gBvUtrA3aiWd/T7uPGhJkt6ocWeoXqcKxFPglltusf7sHHqN66sfr2a9ShVQBRpZgbBWdzlw2hanva3HNkiMA+7ldFCre21mSNOBexpwHSR9GuVWg3apNw14Tyt2O20qB+96k9bmJtVaVAFVQBVQBVSBpAqENeYVY71TYeHJqcB7tTCPasxLOkLhrm8qcE8DrusN7WnB+/yFQ6nLOhbycFMiONfr47znGDtp4bHDi3Ggk5Sr16oCqoAqoAqoAqpA9gpEBXd/ixTcsx+jMDU0Dbg3GrRjVa/25NQklncBdyZBFvDOodRtVl4+zBzTPKqAKqAKqAKqgCpQZwXCusu4zZRwkGGbrjvxYZWKn68pwL0RoZ0h84O7/zX+jgPv3JyDfhtdMivShvcxhUOpcdoXf7rqlaqAKqAKqAKqgCoQV4GwVve45au7TFzlwl/X8OCeFbSXA+vw0paCuVzngm4QuKcB73Jjuu4taYE77Xtv2CjzhRO7XeE9yqzQvKqAKqAKqAKqQH0UiGN1j9JSBfcoasXL29DgniW0uwAdB0yDDqL6yykH7knh3V1RC7ynCe5shd023T9KZlwcjeJNWb2qkRXgSZ48xXOhhRaq2g2eVPr++++bv/76y8w333z2KZ7Nmj766CP7tFIixmiqvwLAB2PCk2iZq3zmaVIFmkGBrMEdjdRdJtuZ0rDgnjW0CzzHAdIw0O6H86B64vQx6KYE3tMGdx7nHqd92U5nLT2sAkDxZZddZrp372522223sJclzvfUU0+ZK6+80jzwwAMVywLYTz/9dDNhwgTbRqD20ksvTVx/GgW88MILZtSoUbao9u3b27bNOOOMZu655zZdu3aNVYXEZz/llFPs9fT/7rvvNgcddJAtO4/pww8/NF999VWxaV26dDE9evQws802m5l11lkt9FZLjO/5559v+vTpY9Zdd91q2WvyPuPLXOvcubPp2LGjWW211cwuu+ySWd1ZzKfMGqsFN4UC6i7T2MPYFOAeB66zGraw0B4G3P15+LtaX2t9Q1baNchKYy03uQIA0z777GMh64wzzkheYMgSwoD72LFjzXnnnWdefvllc84555iZZprJe4Lf3xaM85B23nlnM3LkSNsudPz1118t4C255JLmkEMOMdNNN13kZvrB/cUXXzQXX3yxufDCC80888xjyxszZox58sknLeAClfVOLPwGDhxo5phjDjP11FMbrNT88Pc222xj1lhjjarwPm7cOAvF66yzjtl1113r3SU7rrRj9tlnt4smFiMsxqaffvrM2pbFfArT2EneqUPusRlmmMEsuuiiYS7RPE2iQNZWd3WXyXaiNDy4VwPZbOUrLT0KtIcF9yjwnvXNSFuCtsCk33kai1qOu9ZVWQEAoV0hjlgYcAeEsTxjsc2Lld3tIaC18sorm7322su+TP9uvfVWc9ttt9kQqaeeemrkKeEH96ACnn76afPYY4+Zk08+2e5C1DsB7oMHD7YLvwUXXNA25/PPPzfHHnusHe+rr746U+DNov+ffvqpOeCAA8yWW25ZHN8s6sl6PoVpMy5ojN1KK61kNtpoozCXaJ4mUiBrI5+6y2Q3WRoa3PMEilGhPQq4h4X3rMG90iqa/udpPLK7ZZKVDLjiM4sF79VXX7XW2mWWWaZo8frll1/MW2+9ZfiNFXOBBRawllxcMiQBit9++6157733zPDhw621F+vv6quvXsyDdXbo0KHmm2++sRCFa9Nyyy1X8rRNtuhx8+jdu3ekTuFm8/bbb5svvvjCYDHFLYIy/FZJ/NnfeOMN69OO5XKRRRYxzNFKrjL057XXXjP/+c9/rKUTgKL966+/vm0jdeOiASBiHaX9WAsBxzCuGeWAeLHFFjPdunUzfJn9/vvv1nWjnB++H9wpk7YcddRRdtzuueeeSHqS2Q/uP//8s3n33XdN3759rQ6M9eWXX27Yjdhss82sxf0f//iHmX/++UPVhW6UgW7MjZlnntnOO35L4r3vv//e1vnBBx9YnXF9Ee39FQWBO3kYv6OPPrroAsNrgwYNMiussIKdr8xLPktwQZlzzjnte+ymCPyH6RA7MLQP0B49erSde/SHHSRZJDI38VNnngKpaMb7jDX98ifm6XPPPWeuu+46qwFAy7yV+4rdFeY97kGUhwsT96b/XAILrKzmE+P/5ptv2vt6/PjxgeNIv/iM+Prrr+0cQmvuE9rEfOE+GTFihF10XX/99XZcll56aSvH2muvbT9rqn1OhRkjzZNvBbIGd7W6Zzf+DQvu2UkSveQ40E4tUd1MqvmU640YfexqfcWmm25qrVufffaZBY9OnTqZPfbYw4IbUHPCCSdYKAdkhg0bZn2pAbUdd9yxCO+APZZoIAsQAVz4ohZgBMzwDwe+eB/gACh79epljjvuOAv6JNwZ5p13XnPuueeaW265xTzyyCPWmrv44osXZeHDVyzI+CJTFmDDFzvwAxAAEQABbi0sNkjA74knnmhBHbABFgB5AB83kHI+7g8//LB54oknLGwBEFzboUMH649P3fSRH16jbz/88IOtD+s37hYkoApNeZ82u0CPxfrmm282d955Z7GP6Puvf/3LQjvtRZ/99tvPrLXWWoHTIwjcyXj44YdbqLvvvvvsdcccc4z58ssvze23316y8KL/l1xyibn33nuL5Qe5ypx55pnmhhtusHB79tlnm+eff972G1cUtGEuLbXUUuaqq66yC0BJzAd0YdcC+EQ3dgTQlvHCWs+YsZg766yzigcv77jjDjsu+++/v9UbAGbhyLgGpXLg/t133xk0Yi6tuuqq9tItttjCLmxoK/OAMTnppJMsbG+yySZm8803t2ctGDvcg7gHJDGfKfOwww6ziwignb7QJ1m0AqnoQp8ZdxJnBBhn5ilgzz2ANowLi1h/4h5gbFjAsBAGzPnBKg0w47r0v//9z+qHOxRtZDFwxBFHlCx+s5pPYiFnAUb7uNf4DMCyefzxx9uFsSQ+I2gvgM78IR+LEHYT2BWin8xLFj4c+paFDPOSz6Ryn1NcxyLVvxPG3ORzZN9997XjqSn/CtTT0Jd/dfLdQgX3hOMTF9qpNiq4+6/hb9fKnTW469ZXwsniXQ54ABtYdPGhxb+UhEUUoADAAF5AGGDp37+/tVoDJFj3sLLhm04ZwLlYTH/88ccisGCtBloAijXXXNOCDpCI6wLwI1+swBTRWqiDRcJ2221n4WnrrbcudhSA5sseCyoWUqz0+J9jCWcxQTtoHwC4/PLLmyOPPNICH9AAJOPzvd5669nXXn/9dXPaaadZ+Kx0OBVrM9AHbFGuJKyHvA50US4gAsxcdNFF1mqLRXrhhRe2r+E3DcDxngvujz76qLnxxhuLcE3ZjAkQtOyyy5oDDzywqo96ELgDcYwb/aR8EvqjHwsNd8cEyAFOH3rooWLf/OBOHrRikSEW3b333tuCdyVXGfoOxDFPmDOAJ7qzCMCaygKHMWPRSPnsVki7cfWh7cw9+rjKKqtUnPBB4M48pl/XXHONufbaa4v++fjlA7u0gXnjHuJFfxZOLLb8CWCmncxvFpBoAXAwH7ESH3rooUWA5f5hwQtoMw6Uxz1z8MEHF4ulHD7H2F0JSix2mVs77bST/ZFEn6644grbdu4TNGRxRNuA4wsuuMD6xWc5n9CTRSGfG8wX5rW4JqEL8wIAZ+y5Z1lgoBlaA9u4MLGI4z5hPrKQ4bOEe97vKlPuc4r6WXzxw46PfHYxv/gcoGyNjJT8e6JWJSgz1ErpdOtRcE+gZxJop9o44O6/jr+Bd109JxjIhJdyCI8EPFZLfCFiAcOK6bopfPzxx9bKCzABDAKbfLluu+229j1gmQ9avoyBFEA6KGH1AkSBCSCZBFxgCeQavuBJLrjztwASriyS+Dd1YokDpCkTax6WYLGuA1dAImCNFQ9gABCBA7HgUR67AkAVX/BxwJ06H3/8cbs7ALRL+uSTTyzAAYX8jgPu7DzQN8C4WmKMsEQDT0ASY/TSSy9ZiMLqjv87qdbgTlsGDBhgF2lYs1lIAbBAFguum266qThm5GXxwM4JCwvGFnBHY0Bu++23r+p6BLg/++yz5t///reFVnZnGAt2THA1EahGC8CdBRdzzF3E8F45cGcR8OCDD9r2sxjBZYX+3H///Xae0VaxFLM4BWzp+1133WUXLEApC2NAPGwo0XLgzuKG3RN33tN23N14jzo23HBDO+70J4v5xMKN+5lFseyaUd8zzzxjF6gsctmBGTJkiP2MYA7gBiMJ1xhe4/7hM6gauAd9TjHH+ezBao8RgPFg0cr4YATgs0VclardR/p+/RXIGtzVXSabMVZwj6lrUmin2rjg7r+Wv9f44PlMYw3rDRg8UQTa5d1q8M6XOgDClx5b0pKwBGP5xg9Vtvp5D9jF+opFEhDBkokfLl/M5XywxSLof59ysFICqCQ/uLMNjhUfyzxWV3yEyQMQY8EDGrD2YbUEENwE8Pz222+2fUALiw20ATbchOUSgIwD7lgMgTks/m7CisiiBpgGRuOAOxZHFkd+qAwadcAd1wP0YHyARrTmesZPwKXW4M6CiPHD7QTLsCz+aAcuPLiluAl3LVxMAF6spwLuwCkQVi0B7owjEEmf0QHXEcaC+epatQF32hEU8rEcuNM2LOu42zD3pT/AP33F7crdTSE/YInVl3Eg4g1zmUUedTAnq8VjMPWjFgAAIABJREFULwfuLETxwcfdx03cI+wo7bDDDsUdA+rKYj7RfnbQ5FC0tIOFM3WiFb/pM/cZ96jbXxbvnC9g8czCqhq4B31OMd9ZqKA1bmh8VrFoZUyYD+x4aWocBdTg1zhj5bZUwT3GuKUB7X74jnOw023H/O+8aJaYPnj7N0YXp7hE3WSqg3s1aKcEvlj5osclQ6zhvM4WNFvx+KkGxe3GVxkLL2AKtPBFWe5g4lZbbWW3x/Fh9ieukbB7fnDHj5gvZQAYCxqH7KgPC5v4KgPi+OIHLRoAON7nsCptwE8WgHRTmKgy5VxlsGYDYUHhKwFFLIRY+CuBO77RLBzED13GhOuxNIc54Aq4Ayj0T3ysg8asHLgzT7Capukqw1kIxoxxRx+3H8w1FluuD7Q7JkAx2gm44xcexkINqLGI3HPPPa2LCp8RWN5da7DUA7CLz71/TgaBO2PIIgSfdBZq7iKX+cgOFWcxgqy7uMgQQhPIxB+csxu4BuGGxqKGuVkuZGc5cGducEYELd1EHZyt4F5i4ZblfMKFDTc314WH+qQNtI05iQEAKzxuUEHPFWBhz8KmGrgHfU5RH4djOYvD/chCgvFhN4KdEU2Np0DWVndlh/TnhIJ7RE3TgvY0wF3KmOGHL03n0SNsT9J80JJIo9b2ypMkqqtM0BciX7QcQAT2ykXxoBX4PAOfWNzdQ6RuC4FlrJFY9SslP7hjuQbUcasg2gRghmWNBYW4JNA+oNBv9fbXgwVSfNHd93Bz4FBhHIs7rgAsLmiPm5if1AeocEDOBXf641rRcRMAmJOCuxsOspzG+PtjAea8gbtIw50DDdICd3YhsH4CpwCV+B5LuwB6ABh3ikopDrj7w0GWKz8KuGO5Z/4Rs57D1P6oR/SV3QLmpwv05epGH9w5sAzjSrT77rvbHYGgVA7c2WnCBcy/aOQQNjsMgL0AtSxEoiwEw8wnFoxY0bkH3cRCF2s8biq4wslBcxY+lSzgccEdPVkksMDnIDNuVfSdRZGmxlNAwb3xxkzBPcKYZQXt0oQ4Vneuvebj74vgngW8K7hHmCRVspazuGMRBT4BHHyDXSDBokbCugic8aXJgbty0Ru4nqghHDT0x/t2Y6r7wZ068NkF9AABLMNEVnGfrIorDOCJj7Hro8+1AJdYevlCx3WGhYb4wlM37i5YS+OAO/7tgDiA6dZNpA8WMkTJYTcBsAAk6DsLDNGA9tEuQKcW4E5fAUHGQSzyaAAEskUdFdzlkCV9FYsx5XEIGPcn3sfi6k/oxS4DiwXXDcs/ZnkBd0CCRRrzM+iJpcxLDkPi4oNLj2t1d+egO9fpK38z/uw6+eFXNCsH7ix60JnzALKIpTzmMYsMd1cqK3AXlyfGUs5i0AZcm2gbmgHqHIjGnQa/e1x2XH1cTdiBQA8s+Sw+3FTuc0rysKji3uZ8A/2n7ijhPNP7RNWSkiqg7jJJFaz99QruITXPGtqTwDvg8knn0qc19uk4sdgz+eD2f5G5XS/3Hq8DPkFuFyGl02yOApW+EMUSDbyzLQ+8YyklvjQRT2QMcDkgPjWWLlwc8LPlS1hAHl92QA5LJdv4fMljhSYKBi4NEgovCNzxl8UiSZkcYMRfFtcXSUA3Vkf8l7kelwryYr3jt1jdABzCRnJgD19ZgJ5Drews4GsbB9zRAWBDExY5hMSj31i0qZsdC3HxwM8Z0MeySgQf+gIQspvAv2sB7hySBGqAaSK0cC/h5oQGRPmICu6AEoc1cQUBPgFIdkmwtNJ/IMxd8BHdA1DHv50xY0HD4obX0ADtcLER63MewB1dsLIz1ixwZNHH/KPd9IkISFiTmc9yDwDsLBQxMkh/mINcw6KJ9+VwKYsBDmoHpXLgjssN7mlYmbnP+EwEkLlncRvDv1wWiFmBO085ZUeJg6GcO2Gs+RxgYYgbHW5qcmibBSvx9IFyWdxw37FDwH3LdwJasUPDZ4NEqqIvaF4N3NGePrOTxOcDLnZBbjn64d8YCvit7mIsktaXW/xVyieLZX4rQ6Q7DxTcQ+hZK2iPC++AO35kQ8dNfkgPZfXpNBneQ3SzbBa96ZKoV3ptpS9E4ItDqvgY82WKiweABaRhRZcDg0ANkIXVi8OAABlwgiWOxN8cQuMLHdcSfI4phzmCtZ6DaaQgcOd1XHGwbOMCRBQKNwFAxH6mbCCHsqkPiMB3WEJJEsqSw4HAK9fwBU9oPix7wEIccOdLgp0ELIwsAqRfHLoEZlmUSAJSiDXNvYFGLBxYyAA4QKwbQz0r0AKKWbxwVoC2ogHuTVgpGU8gXFKYcJCAFvDIrguABnwyJ9AT/f1uI9SD3gKthAnlAUIyZvzu16+fjWREygO4Swx4tHKhnfYB5LRVHkCGSwjjSz94jfuFscTnnsTcpb/owvvcXxtvvLHdTSr35Nly4I6GRMzByg+w0z5ewzUF1zT3jENW84n7jHnPYpAdOtndYnGMNu5DpVjcsHDhHhQ3LTQA+tkdkMPEHEhnkY925MNPnd2sauDO54nsQrDTU24hlN4np5aUpQLCEFnVoQyRrrIK7lX0rDW0S3PCus2wzQWkSEob3oEFAb10p56WVk4BvmCxaGH9BgjKQQZwLE8l5cvWf1CPcrCqMoZ8qQcdoEwyCjxIh/KxtFG/68ct5UobsfqnWT+WWSyshDEspw9tkDZinQ96WmaS/oe9lrayI0H9Erc/7LX+fDKmgBO7C0GaVyqbuSBP5eX6oIOkcdtWj+tY4HIPAJ5Yfv2LF/rLHEUnDs5G1StIfw5n80N99bAyy+4CfacN/gWO22Z2ZIiAxDXkdcOoSj4WBCwEuEfD3iOUyxkDQn/iNpd0Xtdj7midkxXwc0Ta2ihHpKuognsFPbOEdsDcHw6y2pNRg5oatFJOE951pZzuDaelqQKqgCrQ6ApgWMByj0sfvvSaGlsBBffGGj8F9zLjlTW0U21QHPeo8F5uiysteFdwb6wbWlurCqgCqkBWCrDTww4SISfl4HW50JpZtUHLzUYBdZfJRtcsSlVwD1C1FtBeDtz9r/N3ObeZaqvkpPCu21tZ3HJapiqgCqgCjakAB4YJrYnbmzwQSp+U2phj6W91NZ5I2ks1AiZVcPL1Cu4+LdOE9mrDlOTJqZQd5kZLAu8K7tVGUN9XBVQBVUAVUAUaX4EwPJGkl8oTSdQrvbbpwD0IvJPIFfaQaJw6koJ72K0tP7yHbeuYbj3M77NP+ejzLDUJ2zbNpwqoAqqAKqAKqALpKRCWKeLUqOAeR7Xga5oO3OlmWvCeNaDWCtzRJCq88yTWL5ZadYpZk7Um6U1tLUkVUAVUAVVAFVAFwiqQJbjTBnWXCTsSlfM1JbinAe+1ANQk4B5nWysKvAeBey00SWdaaymqgCqgCqgCqoAqEEWBOFwRpXwF9yhqlc/btOCeFN5rAal5Bne/m0wt9EhnSmspqoAqoAqoAqqAKhBVgazBXd1loo5IcP6mBvdqElVyqakFqCYB9zhbWuUs7kFPWNWVcbXZo++rAqqAKqAKqALNpUActgirgIJ7WKUq52tZcK/mB99K4M4UceFdb650bq6gUp566ikzxxxzmEUXXbT4yPLsatOSqynAePBEzSWWWKJsVvLwZNhlllmmYnE8pfW9996z4fJ4kuRKK61kunXrVq0JTfk+T9T85z//aZ/G2eiJJ49+9NFHZs0116xrV2QeLrnkkvZJsY2WeHorD2569913bSx4PgdXWGGFuvWFp7++9dZb9qmyyy+/fKPJmVl7swR3Gq1GweRD15LgXi7kYxILeJyhiFtf3O0s1+IOqJcLFangHmc0w12z/vrrm/XWW88ceOCBFR+/zhfboYceanbaaSez6qpTHhIOV5vmqqYA47H22mubI444omzWDTbYwALGKaecYvO8/PLL5oYbbjDHH3+8mX/++YvXnXbaaebtt982iy22mBk3bpw5+OCDLZy0YkLT66+/3sw777wN332A+corrzQPPPBA6n254oor7Jw588wz7eKwUpJ5eOyxx5qpp5469baEKfCmm24yzz//vDnrrLPsgjdKop/nnXeeNVgwL0aNGmXL6dy5c5RiUsvLZ+zpp59u79WLLrootXIbvaC4fBG23wruYZUqn6/lwL1SnPa4IB13GOLWF/fG8oM77Q6Cd72x4o5o9evCgjtPKNx7773NfvvtZ5ZddtnqBWuOWArEAffXXnvNXHzxxfZHYIt7crfddjMnnniitbRPmjTJdOzY0bTqw2kU3MNNx6uvvtoMHjzYLgymnXZae9EzzzxjJk6caNZdd92SQvIA7gMGDDADBw401113nenRo0e4Tnq5sG5fc8015qGHHjK33Xab4WmrWLrrtQCh4QruwcMXly/CTgY1DIZVSsHdKlDt4UpxQTruMMStL+5WVhC4B8H7GjN1Mz179ozbLb2uggJ+cOfLCwuUpvooEAfcg1r69NNPG6ynF1xwgVlggQXq05kc1dro4A5o4o7CwitLi7t/yKj3jDPOMP/4xz/MDjvsUBHc+eygfY2wOPzrr7/Mueeea3A7uvbaa+s2U1lQsyjq0KGDgnuFUYjLGGEGVsE9jEqV87SMxb0atPvBPs8+7nFvqnLg7sK7hIGsRf+TT9/GKwFQ5AdrGkDw888/263ilVde2foEd+rUyXaKL2W2lTfbbDOzyCKL2NeGDx9uHnvsMfPBBx/Y7V0sdEsttZTBEod1N2zCurfrrrtal48XX3zRjB492swzzzxm8803n8K1g3oeeeQR8+abb5qxY8da1xDaNNtssxWre/TRR82wYcPs9fz7jTfeMAsttJC1QI8ZM8bWQV3Ug4UNKFlnnXWKZdDXd955x+rxyy+/2L7QL1yKsMxJeuWVV2zft956a6vD0KFD7Vu0fauttjIzzTRTMS8AxPvU+9NPP1kIQ8d//etfpkuXLsV8ccAdf+f777/f7LPPPtaXnTruvfde8+GHH1qXGsZllVVWKfrNfvPNN9bSiCWLse7Tp4/ZcMMNy44ZZaPndtttZ7p27VpsKxZ+/t5rr72Kr/3666/m9ttvN71797ZziH6j06uvvmrnFvMJ1x3GxnVJ+Prrr+1Y0TbSLLPMYtvbt2/fsgvJyy67zM415uGTTz5pf9P/TTbZxNbhAqQf3NlBQifa9dtvv9l5wLmCTTfdtMTqSvvJQ/nMHdwxtthiCzuGn3zySRFmv/zyS3PrrbdaFydXI/S45ZZb7ByjXZKYx4wB7hr8m8UV83jWWWctuW3wwb7vvvusLui1xhprWE1ZlJVzlXn88cfNp59+arbZZhuro6TLL7/c/pPxkvsaHW688UY7Z5l7lMm1+++/vwFu+RuL9lxzzWUWXHBBe/0ee+xhrdtov+KKK9r5j1WetqIjr6222mpVrdecwbjnnnvMZ599ZseYz5vVV1/dgjRueZJuvvlmM+OMM9o5zLymfcxZ7jHOLrz++uvmoIMOKu4QcP/iK44OzAnmP+2hfO47xmTQoEG2b3yGsCNF/ZQR5KsPWFMeOxH0kXnFeFK/e2aC+4E5i+Z8RrEoQGfuQT5f3PnOmPM59Nxzz9nxn3POOe1nMH1lnqmrTOm3R1zGCPsdpLv6YZUKztcS4B4G2pEnrgU87hDEqS/JNlYlcKcPvO/Gb1d4jzuy5a/jy5rdDL7MgF/A5+OPPzZ8qR5++OEWVkl8efFFjR81X4KkQw45xHz++ef2kCSwAnzxRYi/dRSrPXXwwxcjMEtdgDNwcNVVVxVhGR9UfEA5TAaY8WEL+PDlCPwLVOOfy+tADkBNv3r16mX23Xdf85///Mfcfffd9nog6ccff7RfsPR1ueWWs/169tlnrdsJfeLQLl/+QBpgR/+pl8QWO1+0AAWa0XaADrDgyxtgk8T71MEXNIsI6qUfLDwuvfTS4vmCOOCOjy/+7LQFwMKSSH0cSl144YVtPxg7oIj24etOoj+MO4DPuQWgM8hV4OGHH7Zwx1jIAon7fpdddrGgA0yJmwJ9ohygmn6+//775phjjjFzzz23hR2u4zXA/pxzzrHtANwARTSjTQAjGuL2wziUS2jF3JP5QNuZN7Tp/PPPL4Im1/vBnfmBGxHAOt988xnAmwUQc/uEE04oVsnORf/+/W3/mAvMFcYO0Aa4BIZZHDK+Dz74YInLBv0FQoHZI4880paLhY959MUXX5jFF1/cHhimPYAdQC7zmGvRhf7QT4CRw8bMM36XA3fuI3y1uVfQmQRwYjGnLPzCmYck5jYLsqOPPtrOD+YRkMTiiznPoo22MTZyDf3gc4I5xevc8+jDv7nm999/t4vILbfcsuzYMe/QhUUTugLXzIull17avPTSSxa6JbHQYPFM+Sx+uW/XWmsts+2225pLLrnEas4CQBbKwDDgO/3009s5wOcS98Luu+9uF128/9///tfqzyIIPdEFvbB8+xOfcdwzzH3uJ/qHJpwXwbVIrkEP7j/mL58RzF/mMYt/+gDoS2IxhnsPfaH/LMyYVywE0FbBvXQUknBG2UnovKHgHkal8nmaHtzDQjsSxQHpJPLHqS/JDVUN3OnL4I4zmN9nn6/YLYX3JCM85bXAD8Bz1FFHWYsUCUAGtoBvvhhJQeDOlyDWN6y1kgfg54snSsIaBRQAG3J4EvgAmABuAIsEQAKPgCGAxZctAMNWPiB+0kkn2XyAO/ANLOGX77pZ7bnnnhYOBV7JT5uBJnQYMWKE/ZLFwg5YiDV8yJAh1u1k4403NjvvvLOtB3BnkYJlGWgDXgABoOeOO+6wiwZJbIkDNYA6EIKlk8UGljkgV3Yx0gB36sR6DaABsHIgE8CiT7QFOEVz2nHXXXfZH/STxYs7ft99953VBNjEOkkCqLF0UiYAJZCGJvQJ32PGh7oAH9oA4JCfNnEtwEXC1xitAHnRAfhhHrq7Fv45JTsgzBtxBwLSgE/GjbkrFlQ/uNOur776ys4N8mDlPPXUUy3kMX4k5gKwB6xxABPAxpqLlZf+sxCJA+533nmnHRvKZNHHfcaCg3kLyMs8BiSBaAFwwB0tuY5xKwfu9AUrOAfJBRYZD+AWyzX3Of0isTBhHqIViysX3AFfxov53q9fv0BXGcaUg+3i/84uFvcr40e55RL9Z66wYGCBzRgwz7iXWUT5wZ1xIYoO96/7+eIHd+YMc5WFDvc4i3r6QD6s5rLAp33MG8ZYPuPKtZW5wuKWRQDlcY/TfuYJ84DPChLgjh7Uy3wjoQfjSbv47CKxe8XuH5b4ww47zJbJvOLzjYUbc0DBvXQ0knBG2UnovKHuMmFUKp+nqcE9CrQjURyQTiJ/nPqS3FBhwJ2V8G3T/aOkWwrvlUeZL0IS28HVEqAIHANybqhALNPAH9ZUUhC4Y6kD/vjyrRaBolI7AHcOveI+IQkwYfHA/AI4SEAFX+58AYpFny9RFh1Y1LCkkwAgrGqAmICmlAv0YwHjyzTI9xtg4Mv95JNPttvxkvjy58sUkAKYqF/A/eyzz7ZfwpKwIGNxBIoqJWCVxQlghksIKUtwx6LJLsn2229vreXiSgLEsCAB5njPnzg0xxhjmUY/tADUsXpiKRRIozwWBsD2cccdV9bXGWsj4AOokBhfIr5gEab+IKtnkI6AO3q5bhUAkEAhv4FRUhgfd+CWxYTMedw/GB/67IZeBMawOtPfOODOvAYYudadx9SDRV/mMXCHlixo3B0sdmjE1aPc/ALu0ZG5xb2EGwjWXO5XFsXUQfu57+kP852FZ1RwZ/FCdCMXpimbxQnW+nIJ/Vgwcy+77imyqPGDO7BL27BOu8kP7owZ+tAf2W0gP4tmdtxYfPN5FwXcg/rA5wufM8xz+bwF3NllQg8WPZL8evC5iqWefO5nDLsPfJbxnafgPqXqWbrLKLhX/Kqq+mbTgntUaEepOCBdVeEyGfztCwvHSW6mauDu3kxx2xdXj0a9Tr5EpP3V4F1AESuR65eOxRgrrFhFg8CdLyS+nAEDttkBcFwPXJ/tMDpyHf7zfKG6iS8v3ECkDcA9YOM/qAzc8+UPEJL4QsV/FNcRv88wvvHAAqBPdBwsicCHuHoAU/g+Azx+sGcxg/sLcEG5Au74NosbAfWzuPj3v/9dAu7MZdxX2OpnSxyrKL8BXxYYstuRJbjjsw8EsqvhggVtxqIIjLPg8CcWR6IL8wINAXkWP2gP6AJQLN4og10OWYQBZ5SNKwluOkA/YwiICbjzGuOPNrhM4GfOQgi3g0oHHQF3rMH+Q5OAEe1hDGVB5Qd3XERYyNAXFnK0gTnBuAi4s5uCSwWARaxySbjIoCM++3HAnV0q3C3on5v88xgfdfoIwLuJ/rHQqRQOkntTdlJwCWG3ZMcdd7Q7S8Ar+rAQY5zYMROXnKjgzg4N8Or6bzOuuIHgG18usUjEsozF2U18n3A/+MGdOXjhhReWnDHhOj+4Y7GmXj4j3M8hxowFNfOWz5so4M7ClWuJ3sTcZY4wZ9CVhY8s6gD3MHqwwyY7Ke5nDJ8R6E9fFdynnDlJWKPa95CCezWFKr/ftOBOt6OCeNT8caUv9/CnMPCe5GaKAu6ufmHaFVeLRr/OBfdq0E5fy4WDDAPubCGzrQ38YIHC9QArLNa9KD7u5cCdL2VcXjjERwIq2VbmC9KfcHORL1DAHT9ZtrL9gEqbAS5cE4B7XDbwq6VsFh2AmHypujHRqY+FgGyRc0hRwB2Qdw8BBoE7LgDAK22nXKACP1kWG7UCd2AINxVADdcif8KdxW/RlDzAGMDBbgTzigUb/cZXmQWVuBUBHAA91k7eA7YAHAAUfQE83I6wjAq4UwdgxUFfxoPFGpZzXLEq+UmXA3dgGxcGdJWdDBfcWUBwDoB5gIsHVnnaxXygbQLuuPCwawK4A5mSWKiiIxBXDdy5P3Cjoh3i4w6I48fOvK80j3F3cV2zJC8HZVl8VgJ35hrjwAKDBQHjJgcfcTehbFw8AFnax+cAKSq4szDyx3EPA+4cRmehzmeFmxh/YNgP7swHxtT/AC0/uPM3n0UsSIJ2Aekzi+wo4M6uC3OSe5dFPmdGWIzyGcmixQX3MHqImxkLSxZPkjQcZOVv3yS7+2G+19XPPYxKwXmaGtzpMpAcFjxrAe5Jntia9EaqBu56I8W/kcJeKeB+wAEHRLa4u3XwxQpgY/ECitwt4GptAWCwvLlADmDzpcgWt1jSgQysXdV8UiuBu9sW6pDDlIAMllCs+wAOAONaWYE1+ob/Ni4u7E5EAfeNNtrIlk/kELEiYxlkW79W4E50FCyvWDtxc4qSABUAjR0Kdg64NykLDdldwNKI+weWSaznQBPwBcgD9UC29BvgYVHlgru0hfKw0ssBY6ze4u7iby9l0h6sxW6ibK4DbnFdILngDpjzHoDITpG0iwO4QL+AO/OOHRb66T7JEus884N2CrizeGUOc43rNsIZDK7nHISAO+5KuLFg+a6U8FFnwYBrjZtYMGFNrwTuLB7xNWcBxdxlkYJLF4l7HfjE2ss9i9uG7GLVCtzxiwfCpU3SPxaFfH7EBXfcrphf9KPS04ejgDs7QNwv7IDIXGH3inbGAXfaxxyjje6CkPnEmLF7qBb3Ke+MpLxR7fNOeaOaQuXfb3pwjyqNgHVY2I9SfjVol7LK1Z30RhJw56mpQUlvpCijGS9vElcZAMaNQsLBOXw0scBieQ+bAHe+ZLFKi589wI6lE0u2RBbBBxm3FPIBJOIby6IBa5VEe6kE7uSjDvkCZluaw2xY3XEXkoNjWKUBXNk5wHIKYHN4UkAqCrijM5ZNsbLSDqy2+BvXCtwBA9xY0BRodXcJsHiTJEygf+zwg8ZHWA7WAqECRowJiwIs0LzGuKEbUAjYYvnlECYJFxUsjYyvgDvb1IyJaA28y84G13M4NCgB7ribADky9pTP/MDthXaJ+5cL7swj3J44nCiuNPgXA9jsEgi4cyCSnRgs/+5c4HMPf3T0E3CXEIrAu1ivcS9jEQH8Y9kXcMeSTx2AH4copd/+eUx+7il2OsQVizFkAcuuQSVwl8UFu2BY91kwytzD1Qb4l7MEbhQoP7gzL7g/sI67B7oZj3IPYApjcWcnBvhFC1k0SBhErNtxwR1daC9zg4WyO5+Zw+x0ce9HAXcW3Xym8ZvEtYwJbfS7yoSxuDMm3Euc58B9ST6LJNIRCyoF9+BvjyQ7/NW+j9RdpppCCu6RFIpipQ9bcFhorwTvaYB7OWjXmyjsSCbLlwTcATLcPgiTxpcZrgbAGxY8N955tRZKVBksq/idAzC4KOD/jUVOrFJ8KQOFwBWuB7h2ME+AasAGFwBSJXAH6mgbX44Snxn3CKygsuUNVAFcQBVWd+oAJgBKwEZ8k6OAO9Y6rJx8+QNq+HMDKnxZ1wrc0QYXCsAZVx+syLSJxQqgC0iUc5XhWlwG2G0AtIi1LeAH4GLFBYzQUeKVs5sBDONTD0ihN37CEqVDwB0dseKjNWcNmEO4g+Dvzu5KuUfQS1QZ+sIZARaRxIynXgDadRtzwR13DCylLAh4nXGgXfSHHQMBd9rJLgtuPcwNFm0APnOBOcg5BwF3fNaBOM4tAOm8R1n8oA8LWQF3rOHowj3DPEZP5hguRcwtmcecteCQJe0kXCfzhnYC5ZRZCdwZLxYo7CKgP/eR7FywaMSCTL+x6kuUJK7xgztjxgKDhRluS4wPB77ZUUkC7riqoRf9RRsWXuxasADivo8L7vSB3QjuX8YL1xgW+Ow4sOhhXrBIjALu7CixwMfyzkKQdrK7xG5KHIs780rO77CglfCwaMzYMF4K7gru1b438/S+WtxrMBrlDsr6XXOqHQjV1W8NBivjKngAEO4CWBbdaB7AC2AAVJH4Agc++eKTSC0AJwf85ImJwDPWriD/6UrdANxxGQHk8E2nLhYDbKcDz24CDrEQAmgADNYqIAnolHbxpcf7WPP8CwgOzQFeQAsJOKRftEEs+NTPlj2jozUnAAAgAElEQVTgQxg36gCesODhpy0JjdAHiHX9aYmZjfuGG1UD4MI9A0CjPKASKyiWWzQV1yIZD0C4XCLEH/nF8g/g4XYBZAKxJMAXeAHE/Id5cXvhcCMLbyCCfrPjgO+1+yArf/0ALwsfwBSLoVgKgQ0WVEAqmrsHghlPxos8gCewx2IRcOV1EmOFhR0opj3AETsqjH85aOc6saoCUbgwYR1mIUI/aKMbrQStmWOiBeOLSxTtoj6gjDGhHxK2jzqYb1juKZ95DmBSvhxUFHAnL7ryN5BIAkq5r1jIsiByH1TFvGIusmik3UHzmDJY4JGPhQLWYyAXgMbqjtaVkrg3oSVzzPUPZ0HAopH2uodkmUf0zb13sBCzgGJxxxiyCGDBLvMQVyh35w3oRltcQiol4uazGGShRiJ8Kz+85oI7bUd7FuRu5CuukVCizCVCXZKAbPzcmf/cb8wp2kcIWaIpoSPgjtWf9+V5AuXaShhJLOzMM8aJxRafGUA7YyqfO7zGfcni1bX0Ez6UOcTniSTqZSdGDAK4V/H5wjkP7ksJgVtRwBZ8M6mxsJpkustfTaHg9xXc4+kW+qpK0W2CfOorwbuCe2jZmzYjAMKXIPDDh16cx50DzcA2lnVACqgGuCs9fZU6ycsXMkAS5TAswM+1tBULYtDTEhkwAJ4va9rhPxQXZ0ClPNrsPl0zTllJrwFm6Bv+z8BQ1EhAUeoHpAAVILxcPdIegW8/oAXVJxFXACaZD8zBoIdIBV1P32kXbarWf5nnzBcgkkUr/cKf303io89rYXadWBhQdqV5TDsZK/QLo0uUsQmblz7LvZBmG7gncG/iHkRbDqOzeHCfgRC2jf58tBkrO79ZoJdzAwtTflb953OI8WXelvscCtO+Vsmj4J7PkVZwz3BcqoWkLHcYNgje9QbKcKBarGjAHeuXexi0xSTQ7sZQAHAnOgkPgKplwqKOJZ2dA9eKXss2NGNdLISwfmPxl0hSzdhP7VN8BZQ74muX5ZUK7hmpWw3aqbZSFBv/9TsM/9RaYLJKumWVlbL5K1fBPX9j0ggtqgW4sxPEIVTcv9glwV2Eg63sDOD77YbzawTN8tJGXKjw6cYVDp9uoB33JdxKcDfBxUuTKhCkgO70529eKLhnMCZhoL0auPvfn+GHL80/x/+eQWuN3b6W+MuZVKCF5koBDsfh81wuekiuGquNyY0C+CtzJoBY51klfK2J/IOVHXccXFo4FI0PvRvZKKv6m7Vc/OYJh8q5CD7vAXfOiRC9hhCf8kC0Zu2/9iu+Agru8bXL6koF95SVDQvtYcDdzTP/Oy+YMV27m3JRYZJ0Q8E9iXp6rSqgCqgCqoAq0JwKZOkuo+wRb84ouMfTLZWrojzwSVe9qUiuhagCqoAqoAqoAqpASAWyBHeaoG66IQfCyZYpuHuBFAKTF1xCk6dAXsBdbxydjqqAKqAKqAKqgCrgV0DBPX9zIjNwF2jndxHgPWCH2QF3hffw4K43Tv5uHG2RKqAKqAKqgCrQCgpkueOvhsPoMygTcBdQ/9uDdi+kqwV3jO9Au/c8CTNVAdxbHd7DWtwV3KNPbL1CFVAFVAFVQBVQBZIrkCW4q5979PHJDNwF2id44P733+0svAPt7afynhxYgHf+buWUB3DXm6aVZ6D2XRVQBVQBVUAVqKyAgnu+Zkjq4C6uMYD7hIn8tDPAOyZ3QL1De2M6tm+D91Z3mQkL7nrT5OumSdIanvy4xBJLmA033DBJMXqtKqAKqAKqgCpQEwWy3PVX42H0IcwM3Cd6sA64j5/QzowvuMsA6506tIE7AK/gPnVxxI7tPrbs6Cm4R5/Yeb2Cpz+uvfba5ogjjshrE7VdqoAqoAqoAqpAUYEswZ1K1M892mTLDNytxX2CMeOwuHsAj497e8+3vSPg3sEDd7W4h44qA7hPM8000UY2ZG4evNGzZ8+QuTVbUgUU3JMqqNerAqqAKqAK1FIBwP2PP/7IrErlkGjSJgb3ciEfAXes7uM8izsAb8HdWtzbrO38Oyi1+oFVvyZ6w0Sb0HnPXQncJ06caMaOHWu6dOni7UaVj5nKUw//9k59d+rUKbC7vDd+/Hj71ElNqoAqoAqoAqpAUgXUgJhUwfSujw3uJeEeaU8hbIyEe+T9NncZz1WmYHHHyt6h4CZDZBmJNmOvJWm4yClGVsE9vcmeh5KCwB0fv+uvv948++yz9jHv0003ndlhhx3so8jbt/dWudxe3s3y4Ycfmquvvtp89NFH9m8eWb7OOuuYnXbayXTo0ME+Jv7mm282zz33nF0AAO59+/Y1e++9t82rSRVQBVQBVUAViKOAgnsc1bK5Jha4F8M9EjHGidOOkVBCPdJc94CqWNwtuBes7QLuhIyUxPUcYm11/3fRI0twHzlypAU7TbVTwA/u3377rTnzzDMNY7HmmmuaGWec0TDmgwYNMssuu6w5+OCDTdeuXc3QoUPNsccea1ZaaSXTu3dva3H/7rvvDFb6gw46yHaA93/55RcL8926dTO///67hflddtnFzDTTTLXrpNakCqgCqoAq0FQKZAnuyiLRpkpscJdwj0D3xElt2/pe0EfrAmPdYAoWddxkJnjhIElAeQfPVca+XwB+Gy5Srm/nvVcAd4k6E607zZdbwb25xtQP7gMGDDC33HKLufjii80iiyziLVqn8lzLJph77rnHWuGPO+44s9Zaa9k8t956q7nkkkvMYostZkUB2nGJ6dy5s/17u+22M1tttZXZYostiqJhee/YsaMtV5MqoAqoAqqAKhBHAWWROKplc00icLeuMPiwO1FjsKizu19gc3swdSJx3L32A+W8b91kAI+CKw15SMC660qjrGGMrnKzmfj1KtUP7ljJR40aZS699NKSJmE533rrrc3GG29sDj/8cPPiiy9ay/zyyy9vLeizzTbbFL7w5Pv6669txBoWARz4qeQrXy8NtF5VQBVQBVSBxlJAwT0/4xUb3CXco8Rpx+3FWts9aO9QeMgSrwm402VrcQfcvXz2PQ/cCRdJWUVw994j6ox9SJMaCTMFdz3JXfsb0Q/u++67r5l33nnN0UcfXdIYfNhxefnnP/9pTj31VGuFf/LJJ82jjz5qfvzxR2t1x80J9xqxuOMDf++995o33njDzDnnnKZPnz429OTcc89d+45qjaqAKqAKqAJNo0CW4I5IyiPhp0pscC95wFLh8CkOMQLu1jnG+x9PTbUPYCqAO09OxX+9Ddw9aPeupSx7bcHiTshI8XUP35XmzJmlxV1vlNrPGT+4H3jggWaOOeaw/uluwocd6F511VXNKaecYt8C5kePHm0PqeJiw+/lllvOnH766UXLOq4xP/30k7n//vvNww8/bBcFWOqx0GtSBVQBVUAVUAXiKKDgHke1bK5JBO74t1sfdwBcIsO08XrxcGnJ4VXndazscshVDqJiYBeLvPq4tw24gns2E79epfrBHaj+4osvzLXXXluMIEPbvvzyS7PbbruZLbfc0hxwwAFTNBff9uuuu84COm424vfuZnz//ffNMcccY8vZfPPN69VlrVcVUAVUAVWgCRRQHsnHIIYC96BY7RIRht/Fg6reIVML8w7E080SQOdv74d8EoUGKz2WeIlI40amcWVqtRjvusLNx02SZiv84P7YY4+Zyy67zOAys9FGG9lDpGPGjDHXXHONGThwoDn33HNtdBl83qeffnob9rHtnppk7rvvPpvvoosuMksssYQZNmyYzSOJB2bsscceZtttt7ULAE2qgCqgCqgCqkBcBRTc4yqX7nVVwd0COj+FeuWxMOLuYl8vwDtuL9b9xQfvXF8M7+iUhQ+7xHYXC7sbB75Q9BQx4lsF4BXc053seSjND+64tpx22mlmyJAhZskllzQLLrigeffdd80nn3xigXvPPfe0zb7pppus/zo+77i9fP/992bw4MFmvvnmM5dffrl1ldlxxx3N7LPPbhZeeGEL/8SFJ6JM//79zVxzzZWH7msbVAFVQBVQBRpUAQX3fAxcRXB3rekC74C1jbNO+/mfA/YAO24z9kAqMO+4w9jsPGCpEOvd+rAXDqvKQdSSMim6UIY8mIl6xRrfCvCeJbhr3NT63IBY14n4wsFTSePGjTNPPfWUeeedd2yEGc4erLDCCta/XRLuNE888YSNyy5PRf3HP/5hrfTTTjutzfbQQw8Z3GPwg+fBTTx0CT95QF6jy9RnvLVWVUAVUAWaRYEswV2ZJPwsKQvuYmmX6DES0nEyeLcdMpWE5d0+LdV7Uqq9puj/3gbwwLccOLXRZ7y/21xkeL20LMpsc7nxXG8Kpn4L+USrKVyj4B5+kINy6k2STD+9WhVQBVQBVUAVaCUF1JiYj9GuCO7+kI9Fv3TH8u12QyzkwHbx2oIVHsu8dY3hyakF+JaHLRUt7U5hdhFQgH8gHcAnTCSuNUW3GmfhkA85022F3iTp6qmlqQKqgCqgCqgCqkA8BZRJ4umW9lVlwV0OnOL2Qqz18YWwjTRAXFtsmHXX6l5wm2l7mioPZ/KuLVjgMZxjNbfwbWO9lwdwcdFxwZ38nTp61xfiwJc7wJq2QPUsT7el6qm+1q0KqAKqgCqgCqgCooCCez7mQlWLO/AMfAPwkxyXl6BwjRL6sc3Xve3hSzygyYZ+FHAvPFlVwN36y+P77lrbvX9LqEmJSIOLTKtZ3LMEd43hno8bUFuhCqgCqoAqoAo0ggIK7vkYpYqHU9titMtPO+vD3ubj3vb00xIf98JBUns4tQDtYjEXP3U52Gp93K3bTOFpq4VQkC69F33c5eFNBTebontNk7vJMD0U3PNxk2grVAFVQBVQBVSBVlcgS3BHWzUohpthoaLKYGkv8LMt1bqp+Mov+rUXospYC70vlCSXSLhHAXdcX0qiyhTKlcOubhhKN6JMKxxOVXAPN4k1lyqgCqgCqoAqoApkr4BySfYaV6shfBx3h6D9bi0W0MWvXcJBQvq+BzG5jcFiP9nq7sE7iwEJM+nAu1uGhJNsBWhHAr1Bqk1ffV8VUAVUAVVAFVAFaqWAckmtlC5fT1Vw59KyT06Vp6YWfk/i4UsSe92p040B70aQkWgx1v2m4C4j8d3LwXmrQLuCe/1vDm2BKqAKqAKqgCqgCkxWQMG9/rMhFLi7zRSId/3f//aA3RrYnSekilVeIsRQhsSAl8WAGOTJI8DevhCrvZUetBQ0DdSXrP43h7ZAFVAFVAFVQBVQBRTc8zQHYoO7PbRK1JiCawwQDqy3HTxtO7xKAurdqDK8B8DL4VN7gLVA8LjLuHHexTUmT4LVqi1Zgrs+fKlWo6j1qAKqgCqgCqgCzaOAWtzrP5aRwV2s5f6HM4nVvC1G+2Rwb8vXZn+3D2AqgLs8YIn3iEJDEp938lCOgvsfmcwQBfdMZM1VoUceeaS3OP7bnHbaaaZbt24V2zZw4EAz33zzmSWXXDJRH3755RdzyimnmB9++MGWs8EGG5g999wzUZlcvNVWW5krrrjCzDLLLInLSquAUaNGmYsvvtiMGzfOnHrqqbbYX3/91Tz77LNms802M506dUpc1UTPMnLZZZeZn3/+2Zx11lmJy6OAv/76y1x99dVm8ODBnuFlounQoYO59tprzfTTT59K+W4h9913n7njjjtsfTPNNFPq5WdZIGPKfL788stTr+aPP/4wTzzxRGrzJPUGaoGqQAUFsgR3ZZNwUy82uGMxbwv7WLCoF9xdOhSeboqrC4Z0G8vds7qTeA2LOpZ1klxPHvs+T0ctRJmRSDPhutF8udTi3nxjWsse7bXXXhbcgctpppmmbNWjR482W265pVl//fXNwQcfHLuJE7ynre2///4GKNl6661tWK/ZZpvNLL744rHLlAvXWmstM2DAADP77LMnLiutAviCOf300y24X3TRRbbYl19+2UI8kN2nT5/EVaHpOeecY3788cfUAPLJJ5+07UVT2vjnn3+afv36JW5rUAG33XabueGGG8ydd96Zq0VXmM4eccQR5qeffjK33nprmOyR8rz99tvmqKOOSm2eRKpcM6sCCRVQNkkoYAqXxwZ3sZi3HUZtI3Ev0nvBVcb+YX3ei+AO2Ess9qIbTVuM+L8ntVF+O/zbcbWxh1VL48Sn0NeGKkJvjoYartw1Niy4T/Ju0ueff97MMcccZqGFFordj2+++cZa19dbbz27AJhKfOVClvjZZ5+ZCy64wILvrLPOWnJVo4D7sGHDzNChQ81KK61kunbtGrLn5bOlDe4s5Ni5eOGFFwxQXWlX4LvvvrMLMcZkwQUXjNUXBfdg2UaMGGGGDBmS2jyJNTh6kSoQUwFlk5jCpXhZLHCnfjl0amO8FxzcbYx276fo3+69Pn4CcA7StwG5tbjjBuOWYQucfHi11cI+Bo2n3hwpzvIWLMoP7uPHj7cw3Z6bL2QC9MaOHWu6dOlS9YoPPvjAHHLIIWannXayP0EJ6zQpCBivueYa89JLL5nzzjtvCsu6C+60ib5MPfXUFduESwgpTNvHjBlj21RtsYFrCXmBclxl/Bb3aiJxTceOHSsCM/0jH7sk1BfV4o7G6EMb2/lCcFE25X377bfmyiuvrNhc3KcuueQSc9VVV8Ve0Am433PPPWbGGWc0LERYKKJBpcQuEPO02hhTFuMRNMbMW1K1Msq1o5LFHR1pIxpXmjP0l/GIsohj7GT8qs0nfV8VqIcCyib1UL20ztjgblm7zAOW7HveD+40411XmoIrTAf/U1cLbZJINK3s2y7DozdH/W+ORm4B4A68bLjhhuapp54yw4cPt5CD9XS33XYzSy21VLF72267rc23884729fef/9965v80Ucf2b8BkHnnndda0vGF9yfcLx588EGbv3v37tZNBp/m/v37W1cM3FxeffVVC6SUhT/1DjvsYN01SDfeeKPBHxpgwY8dv+u+ffuavffe275PvhNPPNH6BX/++ee2X9NNN5118cGPXkAQ0MV3G9cM3EtI7CTQr2WXXbYIWXvssYfp3bu3WXrppc11111n826++ebF+vz9++qrr8xNN91kraQANWcGVlllFfPuu+/arOIq895771kf/wsvvND07NmzqN0jjzxiHnjgAasFsMkY0KYllliiCNf4U1MHux+AHjC66qqrGurGkl/J1xpNn3vuOash5wsA9mmnndZssskm1gWKf3/88cfm7rvvNq+99prVDzcm4Pj888+3UO2m+++/39x+++3mt99+s4soFjXkYTzRl2uAcRfA2XE54YQTzIorrmj23XdfW5yA+zHHHGP++9//mu+//96C7DzzzGMXd7jqyOKCPjCP6AP9RSfm2o477mh69epVzMe82WKLLWyfbrnlFnuugPmMexb9YsHBD2WQ0BIIX3755e1YP/roo+bee++1c0wS8/3kk0+2r0vygzvtYcHD3HrllVds+5ivtG377bc3iyyySPFaFqBoTX/JR8JljDmMZl988YV1lZF5giaDBg2y9xDzgGtYEDBHyRdlsT3FzakvqAIpK6BskrKgMYpLBO7UFxTjndftk1Q93/VxHD4tPEUVN5hO+MB7Rj/rClOmwa0Uq73cmOkBkBizWS8pKgC4A30AC6ADbAI5QCZABHxJAu5ccAVaACogCYsl1mtcJ4CymWeeeQqVgTYglrIBaYFpABVYx2q73HLLWSgHroA+/Hyxss8555zm66+/ttZd6jjooIMs9LMAEJ92wJ2FA/2gTNpz1113mTfffNP6CQM4JKAXuFxjjTUs7APyDz30kHn99detdRzIInHYFYBiAbHOOuvYemjHXHPNFTiDOOgLtLGjQNvoE4sRQH3hhRcugjvtIe/1119v20uir7QVfZdZZhl7LX7TQPxJJ51k5p9/fpsP4Acg99tvPwv99JHFEzpRViVwZ2EAlNJvfoC+d955xy4EgErgl/qAemCXw64AIQk9/RZw+krdjz/+uAG6aQ95aCsLBNyZWES5OyeMIfqsvPLK5vDDD7dlC7gDtdtss43VmDMQLNT4TZ/FDQfYpr0sIFm00X8gGUigvkUXXdSWydyiHObnpptuaucj85m5RbkPP/yw9dlnrLGM0xfmLe9feumldgHFQtYFdzRm3Fg4SPKDOxZ22sEcZeFHvTIP0ZOdInHxYlFGezfeeGML3bjGAOT8Tbs//fRTu7iRecK8YeGAm9nqq69u87BoYrHN4kuTKpAnBRTc6z8aicHd34WiFR43GQ/Yx09oZ3/zOsDe0TN0yAHU/2fvLsBkKa6/jxcugQhOQnB3DSG4Q3B3d3d3h0CA4E4IENw1uP0TCAR3zxskkJBACB7gnU9daujbzMzO7s7szN5b9Tx7Zae75FTV9Pec+lV1jqzXHwDtBHcR0RQR7PwQzDVohwWAO1gAhwlYlSOaCjr9nVIZ3IEegBKJ70k+kvJoRiqTrqWxJtnYddddwxJLLBF/DVxEIutJZQDoZpttVq0z2Npll13i7zgYkv+DKECU5BNAS3sAX4JV4G5zqQgoPXqjpF077LBDjNrKIyX5gmwwmyLuZXAX9VVv4LjvvvtWAZmeX/+AN3WximB/gHZssskmVZuDRXW3atAI3N0DEJ1AU5SNAFXRYc4M5yRJZdSd1r1RAsHAuyyV6Qu4s9Pqq69eLe7FF1+MtgPAxhiI137fSUcccURV3vLaa6/F/l1nnXWqpxMZqxwGbRW5T8lGUnmBX45DLTlOf8DdSsU+++wTHczihmsrGeaYFR3wLzlVyFi0KlNr/pTBnRMk+p6c0LLEqR3fDznPbIG+WiCDe18t17r72gbuIu4i7cDd6THAXcQduMez2r+Ry+Toeu3OzODeukE+rOQkmpqSpfVGKUllbC4sRsnJPUQOSQZSKoM7EAVoQBV0knQUI5S1ym0E7iLfvuz/9a9/RbkO2BGJ3n777cNyyy0Xs+sJ3EFXEZjIEEAtMAaAEvmFiLjIfEpkB47EJMs45phj4q/BMumHKHytFYRi+0SoRYNdm6K+PgebpCHsUg/cQTPnQL+BuJQAtPxEhq0wyN+RicCweB0phjJE6RuBOyjmAG299dZDdQ3wZRtQSBbUKXDXtuLGZ31C2mIVhjP1+OOPRztZOUmOnIYkO4lCs4NkrLqPI1R0UhzDCfoBs8h2rdQfcOcoPProo9EJGmeccarZG88cBdFxjo7EybPaBeDV1apCUe5SBnfXmpPaK8JurHJKmnWaG30P5M+yBVptgQzurbZo7/NrObirQvXEmW+Oi4xSmcrvh5zTPgTa/TtH3Ot3WAb33g/mYfmOIrRrZzPgDgRAJT1wSuADBNEcp1QGd0v7ZBLgGjyK1tIRiyrWiwbWA3eQns4iJ7shTwE7ouukFQmyegJ38hKR55To0kF7MRoLyElCyhsSSRrIVETzJdeJ7oLnnjYOAjWR9MMPP7wqf5FHreMgyxF3kVSSJBHicgRYndjdqsMFF1wQtd0cDPVMqdlTZUhGyDNo/otJHcHjfvvtF52HToE7vTxNfTFxMshXtNkKzFFHHRU/Lm9cZifyG1Ftic2WWmqpuApStCn7WR0AwPPPP3/Nr4L+gDvHApxzDsi4iimBetLIW+lSH3MIsJNTWVFI+0PK4M6RIWNiJ7Ywfq2Scb4H2/n3w/J3cG7bEAtkcO/8SGgbuBfh3akyknPcR6qAe/x7OD/usaeuz+Dek4WGv88TvPcE7SxT7zjIZsA9WRZg0/2S1Ygwl2U3xR6oB+6OFBRpFyGdccYZI8iQHQAs8NYsuJfPca8F7qQSIrYpAl9vhCRwB+M9nToDBsEUyC8ei8hB0AarCfUi7vqJ/EEUmPSoXqKB55hwXkRoUwLu6mhvQqOIuxUGGvryaT7u01ZQbOWkleAOSosOEhglFbFiUNa4n3/++UPJWrRPXWnfORVWJtiXc1h2Pso2A+7kMMC9uApE2+6dBfJbbLHFGoK7MV2EfuUb24007lautNGqjY3RKel//Ws82pBaTHTqVrY4yepqLHGiy+BevAfA26R6xx13xHL0e09jdPj7Jswt7qQFMrh30vpDym4LuMs4HRfpZJm0gTUdFZmPe+y54zO492yjfEV9C7QC3FPuAJCkAxDVg+J64E4O4p7iS35AH9gFXwncgZvovKh4MbKuDrXOca8F7hwBKwJ0yI3OKO8NuINvUXMRV5smizYBqGQT9cCddp2WW4TYiTz15EbkS4DTtSLkaVXDaSPkRNrSCNxBsFURTkKxDAAImtnDBtfegLtVADIh5RYlQl4ypa42rxaj6ClqznEqgzunrSiBsQ+BzMmGVRp2IMA+VhuKewFqje564G5ztDyswMizlszEEZhWkUTDi3IXTpOfRuB+5513RseAPYraevsF1JnkCtzXSpxlKwvGu7HcCNzT/eaIfuMc2mCeU7ZAN1kg80lne6Nt4J7gPW5W/aaN+bjH5js7T4zmbZWv/K4F+gPuTuJIJ3fImcbaxkmgBYxqpXrgLoJK6iAqKYncg2CgBfASuDth5pZbbomgQo9dTM2Cu02potfartwEb06yEf1MDkFvwF1E1fVkDsAsQTVZg5NcwGY9cCeBAHXPPfdc1K/PO++81WaRI4moA0hAzbb+TZqT3nQrikyfTtvfCNwBqcguvbgjJNURDHNk6MaV7VSh3oA73T1QJQMprhboZ+XQnftMImchIXFUpP4sg7s9Ehwzm+K1mSPEASDZYhN2cr8jQ8mn0jGhaewZf2Q1Uj1wlwdgVxerFFNNNVW8ntSLZIhEC7QbZ2Qr7C2lYyxFuhuBu3HLeVUPDlKK2DsJB/RrUzrdyApT0TFwwo/TecA7uVkZ3G2s1T/FNxwDd32vD6xU5ZQt0E0WyHzS2d5oK7hrWq3jIvOG1J47PU+Mnm2Ur6hvgf6AuygvAAK6QEskHLiC73pHJtYDd7pixxWK2o4++ujxpBub70gBgFYC9wRQIHuaaaaJp7U4LUVqFtzVGeACQJZBrDYAACAASURBVJBIakDSIsLLHglAewPuyrdRF6Sn8+xBN8lDeqFQPXB3L2gEdU7BEaGmqQeBZEjsCeQkGzRFWNUXdLoPHNJTA8FG4K7d7OytrfpM1N2GR30lip82hvYG3NkMWOsv96s3KY96nXXWWfE4yJ/+9KcRUDlFdNzAneNQBHcyEXDOUaPXlh+tuI3PdPkJgME5ULVPQPQaxLITW5NbLbzwwg3B3Yfgm5TFplxRcf3jd4CbzMy/9YVTbXwOlp38I6IN6huBO8eAs2EFQ13tkXCvOlolKTq02iVv7dDPVl5o1jlQpGJlcLdaYR+I8cGe8ud4WeHhyORTZvI3fbdZIPNJZ3uk7eDe2eYN3tLzxBi8fTfYaw40gDRgBIFkGKQWwKu3EAFEgRJoAmnyAT1+BzKLp7oo01GJ4BAIFk8iadam5CXq71xxAASwU/2Lm3Sbzc91ANAqhLoBMfmBa20DzT3V03VgUvs4JpwKbWeLpF8G1U7KAXWuB3E09doDDtmjUVIv9VNG2lDM+Sm/XKk37RYJVh+grc0cLglM21xMJmI8gGBt0UaORjpqlpxJWzgQ+oQzYQz4vNb58fpLHqCVXdkp9R0QbiZxIpRlvBm77Kh/Ut+Tfam7utHo60cOCMezeGxqrbL0kXy1Qz7qpN3aX9TMW2ExXrSdzEn++qLe+DPetVv/+7cxwUbqlvXtzfR6vmagLZD5ZKAtPnR5Gdw7a/+6peeJ0aUdk6uVLZAtkC2QLZAtMBxbIPNJZzt/hJX/dl+SoHe2Jrn071hgj/9XeWNVG1J+AVMbjJqzzBbIFsgWyBbIFhgOLJDBvbOdnMG9s/ZvqvTd/1o5O7OFifY3vzm1hQbNWWULZAtkC2QLZAsMJxaw36O4mbqVzc580rM1M7j3bKOOX5HBveNdkCuQLZAtkC2QLZAtkC1QsUAG984OgwzunbV/U6VncG/KTPmibIFsgWyBbIFsgWyBNlug1eB+3GSVF/7k1LQFMrg3barOXZjBvXO2zyVnC2QLZAtkC2QLZAt8a4EM7p0dDRncO2v/HktvNbQrMGvIejR7viBbIFsgWyBbIFsgW6CGBVoJ7jna3vshlo+D7L3NBuSOVk6McoUzuA9IF+ZCsgWyBbIFsgWyBYY5C7SaTzK8926IZHDvnb0G7OpWT4xixTO4D1g35oKyBbIFsgWyBbIFhikLtJpPMrj3bnhkcO+dvQbs6lZPjAzuA9Z1XVGQNzdK3tA54oitPU60KxpYpxLeiulNlcU3WXa6vl9//XX4xz/+Ed/Aqj/albzN05tZf/KTn7SsCHX3NtZ///vfYYIJJohvMs0pWyBbYPi2QOaTzvZ/BvfO2r9u6XlidGnHDJJqbbnllsEr2k888cSG5+265uSTTw6zzjprWHTRRQdJ6+pXc/HFFw8XXHBBmGSSSbqmLZ9//nk4+uijw7vvvhtOOeWUWK933nkn1nP99ddvGcz/+te/Di+++GI488wzW9L2jz76KNb3zjvvDGOOOWYcT+eff34Yd9xxW5J/ziRbIFtgcFog80ln+y2De2ftn8G9S+0/2KvVLLiDyg022CAsscQSYYstthjszQ6DBdwB9t577x3233//MOecc7bE7q0Gdw/nww8/PGy66aZhpplmCp9++mmYY445WlLXnEm2QLbA4LVABvfO9l0G987aP4N7l9p/sFerWXDXzv/+979RWjLaaKMNimY/++yzYb/99gvHH398mGKKKYaq82ABd9FrEW2R7JFGGqkldm81uP/2t78Nt956a/j9738/zMitKsqfodIII7TE9DmTbIHhygIZ3Dvb3RncO2v/DO5dav/BXq0E7kceeWT417/+Ff7zn/9EQCRzICMZeeSRq018/PHHw/jjj1/VRtNi//3vf4+67E8++SSMMcYY4Qc/+EH8vB7cv/322xFE6cv/3//7f/FezsBEE00Uf+czv6eV9nta6bL+np6ahETZnAnlut9Pgls67osuuijcdtttYdddd415uC4BfAJ3jSNNsaJgM/Zkk00WryumL7/8Mvz1r3+NdfVvNnDdqKOOWr3s5Zdfjm2ecMIJw+uvvx7ee++9+O8pp5yy5hDRBnV86623wscffxzLVn+SE21LUhl2ff7558M000wzlJTJ72nK1UkfKWvSSSf9Djjr0zfffDN8+OGHsW9cc/bZZ4cXXnihR6mM/tUX6sk+P/rRj2Ifff/7349t+uKLL6LtyGKee+65uDIwQoVwp5pqqu/YMBmBI5LqrQ3qpO5+JNF6/ar//ZvDwi508/JOyUoEm2ibMUWzr3761z3l/lOmdtQqU19oh7746KOPw9hjjxUm/vEkYZxxxollKlXRL774QphuuuliPsYD+8w777yD/Ssg1z9boG0WyODeNtM2lXEG96bMNPAX5Ykx8DYflkoE7qBu9tlnD88880yEZdD5ve99L+qql1122WpzV1555bDCCiuEzTbbLP5OlPXSSy+NMAuWPvjggwiv++67bwScWumMM84I99xzT8z3vvvui2AEmkAXKc6TTz4ZHnvssVgPAAvotttuuzDXXHPF7IDf//3f/0UoB1CA9/33348AuM4664Qll1wyXnfeeeeFG264IToiHBCQDerUTQLuW2+9dbjjjjti/cEzUJxtttnCHnvsUYU/cApM77333gjINvC69he/+EXYdtttq5tbd9hhh1iHmWeeOVx55ZUR6pZZZplYRq1kNeC0006LkM+pSJtF/e0ngftrr70W5H3MMcdEGYqknvYbPPLIIxXIHDv+X1p66aXDuuuuW3VeAPCxxx4bXnrppQi/2sLpYAvA30jjrg7nnHNOtLU2u4ctJ5988thuDol8RdmfeOKJ6HBxZly71157fWeFQ/2Uf/HFF0ebA+g0ZtZcc8041gD0ddddF6644opYnh8wrd/YAKin5J7NN9882tqY0CfqYBwrP8E7h0P/GWvaNProo8d2FMtkR9ewCafE+J9yyqnCVltvF6aotHPECrQD9/XXWyeu3nBybepWhvbklC2QLVDbAplPOjsyMrh31v51S88To0s7ZpBUC7gDsKWWWirsueeeEfqADTgba6yxAtBOCYiussoqYauttoq/Ak4zzDBD2G233arXiGyKVAL/WglwXn311VGvfcABB0TwTpIW4G/jK7hWD1Fc0K5uormS6Oruu+8eIflXv/pVrCNwI/8QXQejKcptw60NkyeddFJNqYzIOrDVBqAN9jkiwD05LDfeeGOEtU022SRCMUcDXLILBwYASuwoCgte1R/gNkryA7LswWnhPJxwwgnhpptuioCewN3pN+ytDrPMMkvM0j233357rOeCCy4Yo+G/+c1vwl133RW18PPPP3+8jtMg4g40p5566mgn9rn88svDtNNO2xDcL7zwwrgplm5dGzktovTGiDbStKfIOwfkL3/5Szj33HMbtln/6CfO1fbbb1+FaDblgEgcFQCf+lDEn53XWGONaOOUOF7AWf9NP/30dfvvmmuuifbidLIjx9L4TmVasdl5551jXkceeXQYfYwxw3v/+nfYeaftK6sLk4WDDjkqjDTi15WfEH657JLR8VlkkUXCRhttNGgkY4PkqyhXcxi0QOaTznZqBvfO2r9u6XlidGnHdLBa6dSXu+++u8dagCGyhEMPPTQCbEo333xzOOuss8K1115b/V0Z3AGVyDogAtLNpATuygOdElDbZZddIvgedNBBMWqaEpkLyAJ8EmgWCVa34pGDItf07KKzoFLqCdw33njjGOVPidyFo7DiiivGv6V99tkn1ktENsl/gN8222wT2wxaJXbkVHAwEjjXs8ejjz4ao8LKWGmllaoSECsfbMnxqQfuoujuc7qP9iYpk1WLtddeO6y66qoRikG2OvqdfkoSIvDOaRB5bhRx57iJinNQirIn40KbOV1JJtIsuOtzKyocgnqOXS2bcdSAvbGREnDXDpH6Rv3HzpwfZZYlNO67//77owPIaZpyyqnDl1+F8L8vQ7jmmqvDeeecFs694Mow7jg/CqOM/HVYbtklwtxzzx3HV1FC1sy4z9dkCwxvFuB0Ww1tR+JwW/XMqbEFMrh36QjJ4N6lHdOhapWPauwJ3gGnyC8wBowpkQ8AJRHglMrgTq5yySWXxOio02Z83tPG1QTuIrrFoxgPPvjgAJxJQorni4sWg1VRcwk0kU+ob1GLrg0ip2QOouZST+B+6qmnxmhtSuB3ww03jBF+DoMk4iwavsACC1Sv42iQCYFJQCixIynGcccdF6OyjRK7XXXVVeHAAw8c6vQV9x9yyCExIlwP3B9++OF4DZunCLyy1InEhDMk31tuuSXaSPR/scUWG6o6hx12WJR6NAJ3qwvzzTdflKgUkwcmx4ZzwEmQmgV3KwD63KpAvcSxEHWn67daQAIDrq1gJIfMvcC92f7Tx1YKaiUrGWRQiy22eCXaPkbFjuRYIfztjb+Fh/70QDjk8BPCbBVHcpSRvg4rLLdEOOqoo8M888zdsH/zh9kC2QIh7o/J4N7ZkZDBvbP2r1t6Bvcu7ZgOVasv4F7rHHdRYYAlwppSGdzB4oMPPhj15r6k5QPOaK2LGzeLpkjgDjLHG2+86keiscBd9JMeO6WjjjoqRrITuItog/QjjjgiRo2LCWyrB92z1BO4l89xp3EWgSflSPKf9dZbr7qxs9ylIv7qK/XmdJ7TTz89ylrKqxwkLxyX4ubUslSGVptNOC21otbzzDNP2HHHHaMNgDnYLW+gBKs9bU4lTQHoxRWJ1H72IRVJ0e5mwd0Kh/ql1YyyPUE6x4fTSIbDvv6294LUpwzuzfafOUHWVStxch566KE4FtMLyL7+eoQQD5Wp/LH1DruH2WadLYxaibgv/8slKnKg8ypSoUk7NLtzsdkCg8cCGdw731cZ3DvfBzVrkMG9Szumg9XqrVSmr+Cemgikn3766agxFx0lbaADrpX6C+7AjiYflBcj7qLV5DaitM1G3JsBPzIT0Egy0yj1BtxtaATWtSLuouGiVPUi7qDW6oSIuJ96qVHE3SoG+U+jiDsotyGYTYtJ3UTad9pppyjzkZoFd04dGC9KXop5a7PoN7AnN0pvtbVqAKr7Au5WTGxqLfdfOu7xxBNPCE899VTFATu2suI0bviqAutf/K/y8+UIUTbjRJmRK6dwJqkMcHcyTznl4yI7+IWXi+5KC2Rw73y3ZHDvfB/UrEGeHF3aMYOkWvWAs5mIe7mJIsZ01XTA/m4HuJP+iErbCFmU1LzyyitxhcCmS1ISiZQCwNIvF08k8Vmtc9xrRdxBI132ZZdd1lCX3RtwTxp3MhRR7ZScisJuosz1wJ2cxzW0/FYd6kmTSE3o1J20I9pcPEqRM0Kj3QjcgTmJEuemuLJhYzG9P6dD9Lw34G6FgdTH5tjykZvy4SyQGQF7m5YlTqU26L++gDuNu03O+k+ZCdjT33/84/9VVj4OqWz+PSFuCiaToXGvgnuF3CO4V6Qyyy4zJOIO3Gud857hfZB86eVqDogFMpsMiJkbFpLBvfN9kMG9S/tgMFerP+BOtuEoQ5INshmSFhFjYOjYyHaAOw27iLMoP0mIDaKOQxRlB8SkK84RlxwHKcIv6moFQNTWeeC9AXen0ojy07ivttpq8RQbZYs8O4kmwWtvwJ2tQLVVApIcewv8myzJKTb0641OlfHCIwDtpBTtEplWJ7ZxQo0VAmXIG3xzEGjEOVYkOqL9tOaNwJ2GnzxJP5JIkT7RnrMFwKUZTxuSm424syXd/UILLRRtyengrNhD4BhNDhfI5jSoLz29zdGOpPR5X8DdGNAObVhxxZUqtho15vtlJZw+44wzh48q8pwDD9gnrtQYT+NPMGGE9/98+HFFsvRuWGDBhSvg/nWE92WWXiKcUwH3n04yaYzMk9OkM97TkZEZ3gfzt2GueystkMG9ldbsW14Z3Ptmt7bflSdH2008TBfQH3AHb05zAXDgCzguvPDCgZa5uNG1aMD+SmUAqWiySDDJjLLBn/JEbIsnujheEsiTQqQXR4n69gbcATHgBLtgHbhzFESC6d+TXKQ34K58LxByYgtdP321/Jymwxlg00bgDvJtbrVxmN0BsBNg/A3Sf/azn8U2gnb2JmPyQi1lODmIzZyV3wjctZv0iYOgvcAd8KqjDbxexJRSs+Cu3hwCdZdnqjfngGbehln9ZfMxB4QtnBwh4k+T3xdwVw54v/766yvO0eeVMketbHj9JPxyuRXCOuttbFdvePWVF8Oll1xYWVl5orLa8YMKkH8dPvv0szDLbHOG3fbYN4xcOQ6yCu7nnBd+XAF3MhpaeGr4ij8Yj4vM8D5Mf1XmxvXSAplNemmwNlyewb0NRm1FlnlytMKKOY++WAAIOkqSfEPUl4TA30VZRl/ybeYeZQNJcEpWUdxcWLw/1VFElbSm1pGAzZQHkLWTcwJ8baAlN+lPW9VNnk6RKdaNc5I2Starm2vUyZtDOS7AnHMS3/RZCPsqQ539WB1J56U3U4aywbM6OqpSHa2u9KfN8uQU2IArT3UiDUp5ahPJEqcrleeeZutbz17KfKuyIvTf/35ciapPHMYYE6APeStqhO4Rv6rA+sfhrTffiFA+4USTVByGMcOIlQ+d4z5y5RpmJZH5X5TTfKOB/0ZKIypfhPdmxlS+JltgWLZAZpPO924G9873Qc0a5MnRpR2Tq5UtkC3QVRYggUnntEfwpnWp/ADuJIcB50N07kM+938Rd9ekz+jf6eDJZYqbV12TruuqhufKZAt0wAKZTTpg9FKRGdw73wcZ3Lu0D3K1sgWyBbrfAhHcK7BdCepXN5+qNYlLhPcKoEc4d81XI0SA938Rd3IYKX4G3KNUZsi9ZDTViPs3kpnut0auYbZAey2QT7xrr32byT2DezNW6sA12avtgNFzkdkC2QKDzgKgO0XdE5in02EAevoRhY/XfhNRB+1JJhNf0BQPeR+SfJYi8v6ddO6Dzji5wtkCLbZABvcWG7QP2WVw74PRBuKWdoK7+tMP1zq3eCDalsvIFsgWyBboqwXKRzbKJ4F3AvOvK5HzryqbTAF9gcdjkel+ME4T4/9+QHzckDrCkEi8z9PfteqaT5rpaw/m+wazBTK4d773Mrh3vg/q1iBPkC7unFy1bIFsgQG3QILsBNqpAtXIeYJ4evaKLIZ8hoymCPvp3ip4F6C9uBk1gj22/wbuI/R/U2A6LjLD+4APgVxghy2QuaTDHeA7qXLyQTkg0fla5RpEC+QJkgdCtkC2QLbAEAvEqHqMpH8L4jFK/g1gJzvFvanplJj/DTklJsF7WUKT7k2a9pGcItMgz3j/N5/nYyLzyBweLZC5pPO9nsG9831QtwZ5gnRx5+SqZQtkCwyYBZIUJkbQv5HBKHwIuFekLQV4T+D+lYg7gE/3FAA+HReZjnqMEpnKZtQkkyn6AvKLzoKNrelEmtIxkTnyPmBDIRfUYQtkLulwB/jeyxH3zndCvRrkCdK9fZNrli2QLTBwFvj2yMcRwhf/+zaCPkSTXtiA+k2VkqRmyEkyQ85oB/2Og0zwHc9xjyfHDMkjbVaNm1kLTZPXEGfh2xNnRhn52xNn8lGRAzcOckmdtUDee9dZ+6fSM7h3Rz/UrEUG9y7unFy1bIFsgQGzQDyDvfITz1qvgHvx2MbqqS/Vp9q3G04jdH9zVGS6H8DHc9wrwD5KJXIewb3WG1K/EZGmDa9po6voPnBP9zbawDpgBsoFZQsMgAXaCe5evOeNyjn1bIEM7j3bqGNXtBPc8yTpWLd2rOAHHnggzDrrrPGNljllCwwmC6SIe3pJkgh4Om+91nGNSVqTtO4x2v7NC5jScZDFFzSJuJPKVI+PTJH7yt9JW59e7BT18N9E3L15NUfcB9NIGrqu3hD9/PPPh/nmm2/wNmIAa57BfQCN3aCoDO7d0Q81a5EnSRd3ziCs2pJLLhmOP/74MMssszSs/b333huuueaasNdee4WJJ554ELZ02Knya6+9Fk4++eSw0047hckmm6wrG/b000+Hhx9+OCyzzDJtGy8JxIfo1YdsOJWGHNn4rcb9+eefC+efe3bYdvudwk8mmXwomUzcpFo4HjIC+DfgDdrTv+VXTvF8+Cie//blTUM08d+V6XRlJ3Vhpbrhe+bBBx8MBx98cLj11lu70ELdV6XMJN3RJxncu6MfMrh3cT8MK1VrFtz/8Ic/hHPPPTcC44QTTjisNH9QtuOVV14J+++/fzjmmGOafu/Cl5Xw8nnnnRcWXnjhMO2007a93Zdffnk488wzw69//esw++yzt628auT7G/guHsmYNOlPP/1UOOroI8MRRx4TfvzjSaOm/YsE7N9o1Isny6STYZLWnfwlOgM1TqopnmZTU1rTtpYPmxnX+p755z//GW6//faw2mqrhVFHHbXa8M8//zz86le/CltssUVLv5OaAfevKwNGnX7wgx+Eeeedd9jsjCZblcG9SUO1+bIM7m02cH+yz5OkP9bL95YtUAb3ryr6gxHTO9+zuYYZC/jeAPvbbbfdgIDGQIG7DipKYNJJLuUTYBLgO8ddhD7p4Wu9uEme7jcNRokbVSvHQdZ5U2rx/qHeyDrMjJzON+Syyy4Lzz77bNh7773DGGOMUa0QwD7iiCPCSSedFKaYYop+VdT33giVDvTTDLh//PHH4fDDD49zaaWVVupX2YP95izf7Y4ezODeHf1QsxbtBHcF5rendnHnt6FqwP3EE08M9jeQNvh7ggkmCIsvvvhQMgyaTw80Ua+xxx471uStt94Kd999d3jzzTcr8PR1GG+88aLkZu655/4O/Lv/T3/6U4z4TjnllEO15O233w4333xz+OUvfxllFR6ipBau/9e//hWjbDPPPHNYYIEFwve+973qvZbVX3311bDRRhsNVZ763HXXXWGDDTaoXnv11VeHH/3oR2GGGWYId9xxR3jjjTcq+uWRwvTTTx8WW2yxofJV/lNPPRXk/9FHH8Vo3tJLLx3rorzig1ok+6GHHgqPPPJIvHacccYJiyyySIxqg4CULr300rDmmmuGRx99NNx///1hlFFGCdtvv33NHq2c6hXLfumll8Jnn30W9x+oJ9uNXBFSv/fee+HGG2+M9TBfJbpcbSaj+eKLL2I9Zpxxxrix6+9//3tQvgih///4xz+O92yyySbRBtr75JNPhv/7v/8Lylae62abbbah7Pr73/8+rLrqqrGMO++8M7ZXm2pBUz1wFz1lf3noV/1hDLJHSiKpxqI6ffDBB2H00UeP1+mn4nUXXXRRWGqppWL77NV4//33YwR0oYUWqoyXWapA/9Zbb1faflv45fIrhbG//6Mhb06tRNrfqdx37723h7fefCPWZfoZZg4LLrR4GNku00pK8D4E2r8O9993d/iwYp+lll4qjFkByNS9l112abx/lVVWrf6ObW655ZYw+eSTx/lgnBhT+v8f//hHtPtUU00Vll122di+lHozp9I95p6xct999wX2NUZ+8pOfhHXWWaeaL9Bk9xdffDGOD/PMHP/pT3861BhkU/3xt7/9Lb4zxH0TTTRRHP/uYWdj3e8nmWSSWP/xxx//O/NsmmmmCaLn2jrmmGNGvTg7vPzyy/E7wxj2e31VHGfl7xl1tlKk3+WhbQsuuGD49NNPwwUXXBCeeeaZWF/zQD3S3PxfZbeyuj7++OPhk08+iW0wfsrSMuNLPf/617/GPplzzjnj3xyCelIZdb/pppvCVVddFeeltkobbrhhdUXA98s999wTv2cEQswR5Y877rht+BbvbJbtBPfMI833bQb35m014FdmcB9wkw/TBXroeSgDsamnnjq29YUXXgijjTZa+O1vf1t90Fx33XVRJnPhhRfGB7gH+5ZbbhmhAyB6kIIHwOi+cnruuedixMxDd/fddx/q49NOOy0+ZI877rgIlR7WJ5xwQgRfD8Z33303PgBB2h577BEfrJKHq3rfdttt8YGeEug76KCDojOQkrpySkApwAMs4BHwrr766mGbbbapXuthv++++8byZ5pppuiYuA5gyIMdJMALZgEEZwcsaSfIOPLII2PdUwIU6rTPPvvEOrj+1FNPrTm2tFEd2JWjop5ABHxrOztvu+224eyzz45gCCTo3TkW7lG+a8Ck+l1yySURQthQu5PjZW+Da5O9RTM5VeAKPO+2225h0UUXrdZxxRVXDAceeGA44IADYr/70aZiO9PFtcCd7dhZfTlioIkjRErDXgnKjQX5giz1VR9wXu4n0Aj8OCwg2JgFfmx01lnnhIkm/nHUr7Pl/vvuEU486Zww6WSTRyL/6L8fhl122ip8UBkLM8w4c8V274W//b/Xw/wLLBx23X3fSh4jV9+Iqk0g/qYbrw6XX3px+M1Jp1TmwERROvPPf/4jrLXWWnH8mSMpIszWxhx7/fznP48R4x122CHCJXtxVkme2CGN9d7OqWRrDo5yPvzww2gHToOfa6+9Nl7i38qWvzmujgCeU3jssccOJWViU4CsD9QToOujOeaYIzpPHGBOqd/rl+mmmy6cfvrpQ80z9TDGjFljXVmSOWAcgjG/55z7t76Xj1T+ntEu89lY5iiA4HXXXTc6D8DYGALFxuKkk04avx+Ua25ceeWVcfyYawBfnc4444yqs+t7YJdddonzm104ffpJO42ZeuBuvF1xxRWx/fL2nSeR7bCt7ytOufx9f3AczEeAf8ghh7RU1lPzC2SAf5nBfYANXqe4DO7d0Q91a5EnSpd30CCqHnD34PHw9NCXRIQ90D3EE9CCAMAqIgfc6d09ZN0HPiQPcxFb0a1y8jDdc889I1zSZiedPJhbb7314pLzrrvuGoFxq622igAKHEXlJFExgE/Puvzyy8ffAXfQKZJcBncPfBHPlECUqJqHvsgYKPdA9SAFhcnZ0IbNN988PpDBoyi9aKkIN9AGLaecckrMFngBcZFLrXXzpAAAIABJREFU0Wtw4WFNkiJZwk+yoyWWWCKC/WabbRbmn3/+qvNRa6iIam+88cYBKEtsx3FIkU0QoF/OOeecCO5AAjSoi6i8xI7uSXYGYkcddVQEvKImN8G0Ptx5550j/LLBYYcdFgGETj3ZNo0VKxmcqKLeuNyOMriL8sqTzfbbb7/Yv9oFrkRUAZTxJrE3ZwWQgXB19Dlbqk9K6gAADz300JifxHHyf/C1z74HRlnMYxUIO3C/3cPxFXCffPIpwldffhEOOXCvSl/9O+yx9/4VmJ+qYq8vwpWXXRSuu/aKsPsee1dWHBasbDytyGqc1f6Nfv7vb78Zdt5+03DAgYdWbPizKKU5/7xzq+Ns/fXXDyuvvHKsB6dR/2gbOBUVB9jqxW76x/gwrtO46u2cUo4xvPXWW8fVLnZNEMk5StHd3/zmNxFCOaPGHjtyLIxvoGkjpvslNlVfczStpIDUBLx+D3I5rZx4PxyPtLndPBNcMh+sxphnoNnY4phxMAUKJODr/1YG2E4qf8/4nflo7pSlMlYKOe5lqQzoNgbMI06Vcs19c51NzBX1+t3vfhd/1MFqn7Gm7sYpJ6fR5lT29T1lLhRX4AQwOElsrD84ExInRb4CF/VW2spzaLD8P/NId/RUBvfu6Ie6tbCkPdZYY7WllkAlfdm0pYCcaUstkCKilp/7ksCYhyygTcnytsgVePWQq/VApTsFJQBTJLQoYahXD1IbD08P4ASYwFsZIN0DHfCAM5CZYEx+4I2mVPRP2R68vQV3eXA0wG5KonYiz9dff338FXkOoPFwXWGFFapyF6DlAe/hnsBdNNt9xSgeQBMZB22gJslSwD0bb7rppkNJaGrZCmyIdu644441l9bL4O7ByTagi2OQIurFvOuBO6eHQ8QuoDIl3zEgXzsSwBkrTolJEN1ovJXBHYhzzIALiEsOjWgwBwU4GQP1EhurE5umpL36CCilpI8PO+zwCKa/veCieMb7Y489Fg7af/fw6wq4T1EB99dffT7ssduOFcheNWyy2ZYVCB0xnuv+0UcVJ3KtFcOaa61T6afNI7AnTbx/f/LJR+Hg/Xet9M0Mlb7ZqeJ4fF4Z/xvGcaodHCVj19jkvHFMQHFRClNsn7Fu7AE6Ue6+zCk20fec4uLqSLEc4CuabJ6l1Sqfk3gZ6+aaiLrEpkDUXoiUzDljf7nllotOQkp//vOf4xwE6z6T/Jst5JmeI+YEMOdUqKu6pKQcKyvqL7UC3M8666woGzr//POr30ucQYDPATc/OcFOyOKcis4XHX8raGmVqt54rAfunAbj2Dw334tyOY7ZDTfcEFcthpV9RBwd475dKfNI85bN4N68rTpyZTvB3YNPVCan7rdA+UHdF3gHY0cffXSYa665qg22/AyyAKCoVq0HqsiSCJ6lZRH2tddeO8KHCGjxYVW2IifB8rH8Re1AyxNPPBEj+KJhIv3y9IAXZUvJwx/kePCK0rq2t+Du4S2PIjjQHIOsJKtJ0hJAQ5ObEggDI++8804V3F3jfkvgxQexh7oIn7LSiSrAHXwmPWyj0cUWHu6AD5haYRAFTXBRBnfRbDIjsOI6+xDoaf071aseuLsvyaRE21MCXyQO+ie9AMVYSRvyepodZXDnELlXv3EIi0n/+84BuZKxJRoLDGm+1eX111+P0GnFJyWQycFKKxPpXk6IyPvvL70ivhn1scceDwdUIu4nnHxOmLISxX/gvjsr4+yoOL7GG3e8iiRmhKh5l55+6vEKvC5TGZ+7xaMe40bWb96s+uWX/wvnnHVSeOwvD4ffXXhxeO7Zpyuyr92iI0Nbrm6g0YqUOok4c2z1AcePPIaTpS2+Z7VNZJczq/19mVOcZ3pr/VR0dIv25Qgmp674e2Nan3LSOU6S68iw0sqB34EzzpYIc4qW+32KbIs6r7LKKvF+4F5rnvm91R+rQmkVzfVkc+BMdFpqBbgLDOj/8lxjb6tr5qGVMw4NZ7XsMJpHxlBfIu4ceSuT5GRkXMUkX98Zxknxu22oiwbZfzK4d0+HZXDvnr6oWZMM7l3eQQNUvVaBe/kc92bAXRNpZAGZyJ2opgeyZW8wUC85C140C5wCXFFd0T7wI3EigCnIK58Xz4kgzxExAwH1wD1F9stSGY6CPIqrVWVwt3TOMQBTKQqpXmCEUyGSmyLuIASE2YxajNiltpN+FCPuInl0uj0lToqNjOY5LS95EZBKEp8yuMtP21yrP/wNyqyEgHipHrizoeu1odYqHocjrVA0e3So8srgTn7F8fGyr1rOizKUZbVHH3F8OJPGgHGlT0FCGdyLEhvlgt8E7pdUwF2k3Njcr6JxP+lUqweTh3vuvK1yTOWvomRossmnrED7t+A+QmUT6vTTTxcWrGyErr6oqXISzdfOiK9o2v9w6/Xh9NNODmeecWbsn4svvijWSR8BXpFpjixAE9FNK0tgjqRpnnnmiRFmtuYYkcokcO/LnBLht2plviSdeHl8cSA4f8ZPMRlnJFzqnJwf4J6i6+naBO7a5/qU6oF7rXkG3NnFnCmeDNMOcAfiIunGdK2krSLuggg2oxZXbFzfzKky9SLuHA/SJ05oOQBmDvq+42wVV/16+j7o5s/bCe45iNi7ns/g3jt7DfjVebIMuMmH2QJrwViz4J6MAuBFEz2waDktPdcDVEDm4U3XDshoZunLky4eBFlOBvDF00pELF3rtBXRcTrhBO7gp6i39jlQ6gu4i+iTjqgjWUdKQJhuFqAlcKft1V5lFaOItQYLKG0W3Itl2jPAWSGjEB2nRa8F7uke0Xc6e2WJpKurvQv1wJ2cwOZesNvTkXr9AXeQJwopMktGUC9Z8VAn0Ft0iLQDUPUG3C+7rALulag5cN9n7z3CaacPAfdHHn6oAlD7V+qxWVhtjbVjRN0mVhtQHf3o/PZ0Zjvwx+wg3ufPPfdMOOjA/aJ+2qoASAXNHDunG1lhMRY5KsZHmgdgkSMl+p1WNoxz+vMiuPd2TjnZRF9zFIqrZkX7qhfplTFdTDZlipYb105skoYFcDeWrWQUN83WGm9kOqL9+q+YyMe8f6AvEXf9rj+tUKS9OClv8zjJdYrOy2B+uOQgYvf0Xgb37umLmjXJ4N7lHTSIqtdXcBfZBCBJFiN6ByI8LAGLyGqt5D6Ra2PYcrUIa9LRu54DYAnbsnxRY05n64EIQkWtJCsF4EcEK0EnJwKIiKT3Bdw5FqKDItz+Tppg9Uya8wTuZA/KAqRODknXsoV6FLXNvQF3TkIxgk8fTgPMLqQKtaQy5BhF/TLIBSTkTKQuVkU4OmClKHewYmCjq7y1uZgHZ6noEPUH3DmD7Mcm6lU8QhD8Al/7JDhB+tQYIqmSOC/uZZfegPvll18Rgfuxxx8Le+25R0V/XtmcWgH39yua3C233LyyKXWyCtAfEL73/XGq4F7Zjlo5s/3rMNqoI8ejHd1fPKv9448/qshzto1jX51pvkXRpYsvvjhG4TlOJEGgPEmV2FxfpAi8eaCNnKuiVKa3c8p4NVeKshx1Kb6PgRTMBlFzMznI+tY4dmKLcZGOaO1GcLcCwC6ck+JxsFYbSFN8f6Sxou2Am219z3B0Ux+Yl+yeoFkgwB4XgYO0iZtdfK/4fSNw58CTaelXjlFKxjlnyJgobq634dv3ljGc5IeD6DFRt6oZ3LunFzO4d09fDDi4KzBvCOnyAdDC6vUV3D0waUadMEELn84W9+ACCLTu9ZKlfQ9NWnPAaMNjSh6u7hdZ91AE6o6XIzPwsAR9KYrpd0lzTTYE/ER2HQnIMegLuCvfyoG86X7JD4CY/QMgiXQjgbt6gQNRd23gPAAmOniAAPxT6g24K99SOviTDwdB1BjUAq8yuJO6AHO2omsHCaKGgN/qgU2BAB3A6SuRXw4XoAdEAJP+li6ejMVn+hMwO8UngU9/wJ0dlAGoOGwivFYpLIeLjpKtgB1jg6RGf4q407drm75POvJkU5DZSCrjNBSJ7ei4zz57yCk8EmA+9dRTKrrwmcMcc/08jDra6JWyPgzvVE6OWWSRhcOss8xcPZO9PI6PO+7YuEpBBkUvnUCQflqfs79NwsVz1NdYY404djhH7EvXzxm1nyOBe1/nlPGiPfrHGEgrYGn8Oc2GdMNc1cecJ1IsDhLgL54/3o3gzlnTl/bR2PBq/pMbWUXSLm2iJzf/jSPjxIqd7wDz0rWAXP9wtnznSPZQsL05znacAnbh5OibRuCujzntymA/Y8CKBwmUsWHVkTNPimMVjCOtz43XtLrRwq/xjmXVTnDPHNK7bs3g3jt7deTqPGE6YvZhrtC+gjuQBbBAPb1xUJRdVDEdSVfPWGAUMIBMD7+y3hN4iN57YHvogWkRNZG34subQHKSCsgTYHpY0uKSY5TPcW9G467OjtgThbNBVNkexkAMoJMXJHB3LfCkiyexAQcSAHAyR1ES0htwF10GdGk1w2ZOS+8pslsGd6Ah6qhu6R52oh9OenLtAMXkNuktkeQ3Ho7aa++BiDHbSyLtCeJSnv0Fd3VQV3IBYCRfv1NX7bO5Ut3o49lU34MxwAbkST16E3Evg3s6PlP7vqwcI/PIXx6twPvJ8QVMhDBfV4Ts000/UzwxZpqpp4rHPYq6lxMIUxeOZfG9AuoLzLTR6TdFuRhHUCQ32ZdTAuzBdQL3vs4p/aet+g+YSmDVPhKJja1kGSPGlf9z4ESKyTmKqyzdCO6cN5tvOajmuBUikitjxWqb8aJNxjpHVeJ02ijMoRHl9rlgAole2vfhd1bmzAkrasYj8DfXldEI3JUBxH1/+Q5UL98ZnDn1stfE9wQnQjki+r6/ar2cbjA/VDKHdE/vZXDvnr6oW5M8YQZBJw3jVfSAchQYcAACPZ0ok8zhHlEqD0kSkHrngQMhkVYRwuJJMGWzgnZ5ug6ItiqBcj/yBDcAS1s96MsJkKmrhz/HpdEZ583UD3iI6MvHGduNTupJ+VkZADnsoA617mFTttJfZZ0twEmg4f7iKTPN1DldY1yA5HQsZvlNuUCGrfRbGjfl/Nk5vQm1p/0Dvanbt3WswHtFvP75/0L4+7vvhU8/8YbaH4Qf/mCsMMrIQ3Tu3phaC9z7Up572DeN53orUn2dU/LXt1ZKjJlazjO7s6mx2oox2lc79OU+dTdu/W0+Fk9xMubNU20qH0trHLmP9MzntTaR6xd2c29PQYdy3TlKqU/Lx7DqS/mqa7352BdbdMs97ZTsamOOuPeupzO4985eHbm6neCed3N3pEuHi0I9eEV3Le/TrJaPTOtWIwAe0VGR3+JbVru1vp2qVzoFR2Sc40Ay0F8nph1tsekUuDvu0VnvNrEKroP1CO6Vv+tF3NtRn5xntsBgs0AG9+7qsQzu3dUfNWuTwX0QdFKuYtUComIirJbqQbsIlKXkbnwRCc03mYPjIMlkPKDoy8G70yZohXOqbQH7AkQw9S9pRre+zC2eFlOBdfD+JXCvNGcIuH9dWV2p/F35j2h7KyPuecxkCwxLFmgnuOfgYe9HSgb33ttswO/Ik2bATZ4L7IcFaD5FX0XcaZmdoZxes96PbNtyq7OYbXyzzM3ZsIROu0rT7IjIWsvtbanIIMzUhj+J3riVsqVWmyKdFgPe/aTjHkeoRNoztLfa2jm/YdECOXjYXb2awb27+qNmbdoJ7grM+rJBMAhyFbMFsgX6bIF0zCNwr7w+NYbcRd1zpL3PJs03DkcWyODeXZ2dwb27+iOD+yDoj1zFbIFsgcFpgeI57VqQ5TGDsx9zrQfWAu0E9xw47H1fZnDvvc06ckeeOB0xey40WyBbIFsgWyBbYLi1QF7x776uz+DefX1Ss0btBPe8OWSQDIJczWyBbIFsgWyBbIEBtEAG9wE0dp2ivrNSWDlDmOIvpy63QAb3Lu+gXL1sgWyBbIFsgWyBYcwC7QT3HDRsPFjixvrKJRHcE6nbn5PBfXDMsnZOHhbIOrPBMQ5yLbMFsgWyBbIFsgUGygI5aDhQlh66nCq0O8YWwH9zjm3cVJ/BvTOd0ttSM7j31mL5+myBby3gFeWrrrpqfONrveQar1dv9ObWYc2m2rzyyiuHH/7whx1v2osvvhgee+yxsNZaa/W6Lu+++2645ZZbwuyzzx5mm222Xt/fzA3emvmHP/whTDXVVOFnP/tZM7cMdc11110XvGHT+fd9fVNtrwvNN2QL9NMCGdz7acA+3g7c48vjKn//z/snKv+OB2LliHsfLdqB2zK4d8DouchhxgKLL754uOCCC+LLluqlJZZYIpx33nld+SIhZ8xvtNFGYdZZZw377bdfy/pFm88555ww+eSTtyzPvmZ00003BY7EFVdc0essnnnmmbDLLruEDTbYIP5IRx99dHjiiSfii7Sczd/f9PLLL4c99tgjLLnkkmHbbbftdXbexuuFVV76NfbYY/f6/nxDtsBAWyBzx0Bb/NvyErR/+c0bn735Ob6DIoN75zqlLyVnz7cvVsv3DHYLfPbZZ+GAAw6IL3KaYYYZ+tScwQ7uXmZ12GGHhckmmywCvPTFF1+EE088MYKkSHNf0rAM7pdddln4y1/+Eg466KDwve99ry/mGeqeZsH9kUceCRyJDTfcsPKQtbA9JGVw73cX5AwG2AIZ3AfY4IXivo22V77r/zdCJeqewb1zvdGPkjO498N4+dZBawEQJMoMwOaYY44+taO34A6Uv6yEOrr5zal/+9vfol222WabMN988/XJLp0Edzb+/PPP49tqRxxxxNDbiLvoNTAeaaSRIiiXI+59MkjpJmNAPY2DZsH92GOPjdfvvPPODcGdbEbS9pyyBbrRApk5Otcrvh68MA6w/++rDO6d64l+lpy9334acDi6XTT29ttvD7fddlv4+9//HkYdddQw11xzhS222CKMOeaYDS1xxBFHhJ122inKRv70pz9FCAGGW2+9dXj77bejnOGpp56KwPXzn/88bL755kNpdsHO/fffHy699NLw73//O2rG6ctFhkFWSkB8zz33jPW84YYbghMGJppoorDxxhtXAV05p59+enj++efDlFNOGcYaa6x4+3HHHRfr9eabbwba4Ycffjh88sknUcNOs73UUksNBd3Ngjs5jTbTMstv0kknjZH+aaaZZiibWQVw7R//+Md4nXqvu+66Yd555x3quhdeeCFceOGF4ZVXXokQR7KhLurHFr/73e+iTddff/1w/vnnh6effjr21fzzzx8j66OPPno1P30y00wzxcit/Njl8ccfj3VM2n3QqF9ovq+//vpYv48//jjajbZ6hRVWiJ+n1BO4g1ZlXXvttbHPtXvccceNbTUmitB5+OGHh9122y38/ve/D3fddVfUc08xxRRRVlKWKL3++uvhjDPOCP42Ho0P7T777LN7lMoYU+Q92q4M9TC2Dz300GjHJJU599xzo1RGvZJ9jE11u/LKK8P7778fx+bqq68e+6Q4Nit7v2L/PvTQQ1HeYkVjkUUWCb/61a8Cm9WSyrz33nvhoosuilp79k5tNudSv8mLja666qpA068v1F2dy3srjAV18L3PRosttlhYe+21h+q/fffdN97LdqecckocS+ajOrLNgw8+GOukbuQ5+n+55Zbraod0OPqa7vqmZnDvXBdFjXvl50s6dxBfgXca9xGzVKZzndKXkjO498Vqw+c9YAuA20hHXvHWW29FmJ566qnDCSec0NAooBKQi4aCZXBl0yAoBddg8qc//Wl49dVXoxRh+eWXj9HFlK655poICzPOOGOESuP2ySefDOuss07ceJjkA0svvXSErnfeeSdeCxKVw9GgA5522mkjQAN7kOba8ccfPxaz3XbbRWgkh3jggQeihAbcgJ3nnnsuwhEYS6lZcF9ggQVifeTH+VEfmxJPPfXUCKESODrwwAMDuJt77rnjiUwgDNiC7dVWWy3CFWjce++9Y9tmmWWWQKf+2muvRYDaf//9Y1766L777osbKtkV7Imkk1vIm2OT9NDLLrts7IODDz443HvvveHOO++MYOY6joMEKDk0HCEAqR3uZxM25HzZgNssuKszmBZtlpd2sYk6HnXUUbFtKRk3v/jFL6JdpptuuvDBBx/EdsiDk/GTn/wkXqqP9tprrzDhhBPGcQam1Q1cG2uNNO765pBDDoljxHgYb7zxolOnrJdeeik6fQncgTwnjCOhj4wv/wbNM888cxzDf/3rX2O/rbfeemGNNdaIY9MYP+aYY6pjbuKJJ47OC2fIWF5xxRVrgru+vfXWW8PNN98cx6k+lR9YNnY4XOptTqiPfDme5pC2cGRTYo8jjzwyjgc2/sc//hGdMA7djjvuWHW+OWN+7r777liGvtYO95g7Z511VuwLn/kO0B/6n4ynm1eThs9v7e5rdQb3zvZJ2qAK4NNZ7lnj3tk+6XXpGdx7bbLh+gaQACBEEkEoGAa5oqeNEsgVsRPhBcMfffRRjFr++c9/jlCw6aabxggfwAHI0plnnhn/FsXcbLPNwjLLLBMj1eBA2aKrAPXiiy+O90oi8BwLeQMwCbDQcgPAlDcY4mzYbFiWyqiDlCLx6gpegfLuu+9ebWaz4M5ZUL6oMtATcQXXopSgVxLt5TCAO5FYDoRytdGDDjACQ7BqxUOUNkXsOUOi1gnG5S0CDPg5NsDY51YrLr/88iCiCtakIrgnW3EAyGXKUhmrAMpKUVxR9x122CFCYxEQe4q4K0eEe4wxxqhG/0GkvPQxUE6JjTk+7K59Ir7g0erI9ttvX3UY1JkjZ9MoRxLcgkr9pv2NwN3YPe2006LjZIywvbadfPLJsSxjrh64izqLfgNXtjY22Uh+oJizaWwa5/InvWGfNH84MKCfY9ZocyooNk5rSWU4POpgVUjdzY1UvjElGUui5uaGzbD6UKTeCopVGfMlnZzD+TVHzZV55pmnuvLFeTIP9Ueyq7JE8Dl05muac42+C/Jnw68FMm90vu/jkZDfnN9efOFSPg6y833TqxpkD7hX5hruLwaffiTQ48EvGtsoATCSiznnnLN6GQgVSQehxY2QJ510UozikXxI8iaxAa/kASmJsgIZy/kpSgvc/Q4UpwQSd9111xiRPP744+OvG4G7z4tt9H8RadAIcFJqFtxB8KKLLlq9D6SK7quzfCX1k7+NocUEygA4zTkHh71F6kEaiHIEYHGzontTxB28AbWURKHZZc0114yOktQbcK9lF46P1QMgnVIz4F7Oi2Oxzz77xGhw2TlSBoBM6Y033ojRXdIaMCqxkQhwsme61liyKtQI3I0rdgbRxWQFQn8rqx64k8eAYysFVpJSevTRR+PKRhqbnADwzkErHttIjiXaL8LdV3AH5Ry+onSIs8pBE6mXOIv+L7IuWp8SeOcscYJIiyTgTsKjP4rJKhV7Gs/FoyvBmPEkmm+1I6dsgXoWyODeHWOj/NZUtcrg3h1903QtMrg3barh+kJL8GQUJBIffvhhhFsReGDcDLiXj04ESsAHiIqSpgToRSvpuCVRfZsMyQBSZN3vwZ6oKvBJEWTgzhEoRtFJHoCxiG0C40bgDnpAFokF2AXUZB2chr6Au0hkEaDZS6Q9ReK1BYSL6BflQX6vbG0C7e4RzWVHUAm6FlxwwRgZT1F69wB3sCraW46AimaL3Cc47g24c5TYhcRD2epG2uTYR5HulHoCd20gjQGt+k9e7EwatPDCC38H3O1/IEFJyZgD7SLcIs0SZ4S8CmQXk70K7NAI3K0CjTPOOEOtGshDBJ+disdBlqUygNnqhrFZ1PmT8pA/pbEJdv2OE1K8TptJfHo6DrJRxD2dBFTUs5ujxrxIuMQO5hEpUVpJSnYyzrUx2Q64c4TYuJjSqhAJVXGfhP7j+IjkuzenbIF6Fsis0Z1jIx4JmV/A1J2dU69W2QseXP3VidoCLNBCRuIhL7oIQECLqHkz4A6gAE5KCdzLkeEyuINtIA9ci/enfEQak0wEAImqg+CUegPuwBSMAX/RaRpp8geRU5HSvoB7+Rz3WuCeNhvWAncgDEyTrAbkglfwKwL/z3/+MwKTqLyUwJ3jk/T7yRaArCj5aRbcOTPynX766asvlGIXemdA2htwT7IKGyNFdoGkNiWZSzniXh439cBdJDlFxlN7b7zxxujoNAJ3UWgODilLMXFUwG8jcAfirttqq61qykTS2BTt5rCIzBfBnYZeZL4/4F7rHPcyuBsnxrBx5tz+ctL+NFaMJSsZnMViMl9F8Onqa53Rb252w0u3OvH9mMtszgIZ3JuzUyeuyuDeCav3o8wM7v0w3nByq4i3iJ3oYHGDJigSNW8nuNPhgl/Ry57eYNksuNMuA3wgVZTvkCtYSeCkFKEXUAPMdoE7eKOrJkUonqoiog22QLmTSsqJI2WFwYZJYAWoklRGXjYRpmSFYqWVVoqbeem2pTK42/xKL04mQe+dkvrZxKn9xei33yfoTtf2FHG3uiDyS9aSVlDAP427+vYF3DkkVjWczV+UDtkjYMNtT1IZq0muLd5r74Yx10gqI19SGTIRKyj1EqkM+ZfVl2K0mqTG/gD90Egqo33GPo18M+e4l8HdSpmoP4kWPX5ZXlWsdz1wt7fCmOKEFMfGcPIVmJvZTwu0mzN8F6aV135Wdbi8PYP7IOz27AkPwk4bwCqDZ/DhRJME7kAO4PpCbie4i1CDVyedAOgEPgDbhrmiRKBZcLepVbQULJFYpCTSKJJsMylwV4YTOkRjAX5fwL38FtFaEXcbbGn6QRzpC7BKIG8VQH1IdWyGFNVMxwySq8gfQFqpIDlKm1NFip1sIsIrKsvJuvrqqyPAJfAqgzvg87loKylKSoCRll09bEZlF1ISECcK35uIOxAWiU7grg333HNP9VjEvoC7Oj/77LNxH0WSXYnMi6arayNwt2IEqOVBeiRxJEi4OKyNNqda7RCBThs2i2PTSk+KQNOYa6/60JTrX33CIbVhmL7TWF36AAAgAElEQVS8EbhzaqwqGX9Fx67eC5jK4A5q0qoApyydGKStNPLGSHKi6oG79piH9mZw2NIRsOxLOueFVMXjLwfw6ykXNQgs0G5wt4fJd1NOfbNABve+2a2jd2Vw76j5u75wWlwaVieBAPd0njMAI6NoJ7gzDnmFpX5fzgAeINik6KQTUpoEM82Cu3vJIECHe0SNgS7pj6iic7BFOEkZHO0HBgF9u8AdFFnNoIu2wc/Z7KKxYFS9nCWujQBT9NTmQKfU0CeLDNuYCZ7VMYG7Izs9yJw+o//AIwmQiHp662cZ3DkGAFYE2mfsDOCVSULEJsqmcxedd5wjKOwNuIPVSy65JEIyyZUXHdlDMMEEE8R29AXcyVU4F5ythRZaKParVQjtd+59T8dBitSTg3Fo2N6YBu/qJdpdb3OqsWnFSZuUzbnTTzTfVjicXOT/bKRf0hGoVkbANXsrl8ynEbiTC3G8bHJ2BKY+YPtmwV09jWVzGKQ7AtRctlFaXwPxdEpRPXCXh70VNiIbP/KQl/obv1av0tn2Xf+Flis44BZoJ2NoTAb3/nVpBvf+2a8jd+dJ1RGzD6pCwYyIrYe0B7aNhEBHZLKsDy43DCQDQrCZkmimSCvgAksp2UgH5kRzUwLWNjPaVCpiLZGugAfQk5b+QR8AKp7wIaKojiKETs9ISSTdUXwi2yKl4M01IrBAFXiBSdIS4AXgixpq0X9tKuvIi213DSAvavNFJ0WGQWU6FcU9ygOYItmg0YOIDpydU1IHqx8ivSK24MtmUy/RSRFTgAjmyTfYElgBcNp29U/7AeSpbgCweAQj2wNrbabrB/ruoRe36ZWzRBPtCENlWr0gf0mpVpuLNmHv1E79qu85JpwUKyjpdBP31Bo3KfLPgSyulrhff4JRduEYsB9HzEpRo8RGJC+ighLJjrPVafjZP50KZFWEk2CsJDvqB+PFqSuOLpV8ZmyqXxqb+kwZnAFJ/7Oh31lNcbJMvWTOOc7T+fIcAf1oQzKZFBumY1bT/c6St0JWPO3HZ5yYNCY43/qX5l1b08oVuLe/w/6DcnIP58Pc1Q/+D+I50+ZhcfN4Q4PnD4c7C7STMbJMpv/DKYN7/2044DnkZawBN3kuMFugLRZI4O7FQGCM4wLce3q7bVsqkzPNFsgWGO4t0G6+yODe/yGWwb3/NhzwHPLEGnCT5wKzBdpigSK4i9rnlC2QLZAt0EkLtJsvskym/72bwb3/NuxIDnkpqyNmz4VmC7TUAhncW2rOnFm2QLZAPy3QTrZQtQzu/eygyu0Z3Ptvw47kkCdXR8yeC80WaKkFHAtJv0//nDcLttS0ObNsgWyBPlignWyRZTJ96JAat2Rwb40dBzyXvJw14CbPBWYLZAtkC2QLZAsMsxZoN1dkcG/N0Mng3ho7DngueYINuMlzgdkC2QLZAtkC2QLDrAXazRVZJtOaoZPBvTV27EgueUmrI2bPhWYLZAtkC2QLZAsMcxZoJ1MwVgb31gyZDO6tsWNHcjHJ0stZ2lGBccYZJ7/drB2GzXlmC2QLZAtkC2QLdJkF2skUjrqdf/75u6zFg7M6GdwHZ7/FWlvW8mKNdqU80dpl2ZxvtkC2QLZAtkC2QPdYIPNE9/RFTzXJ4N6Thbr48zzRurhzctWyBbIFsgWyBbIFBokF2hltZ4K8gt+6gZDBvXW27EhOebJ1xOyDotCXXnopXHDBBfG18qOMMkrYaKONwjzzzDMo6p4q+fnnn4cbb7wx3HPPPcG/Rx999HDwwQeHH/7wh0O148orrwz33ntvOPzww6uvg6/XUMcvfvrpp21ftr3vvvvCj3/84zD11FO33eY77bRT2HfffcOEE07YsKzXXnstPP/882GppZaKb2iVdtlll7DccsuFJZZYouG9jz/+eLj44ovDscce2/b29LeAxx57LHgbbbGu6bty9tln72/28f5nnnkmnHvuueH4449vmJ++2XHHHcNUU03VknJl8uabb4ZzzjknvP3227Efl19++bDsssu2LP++ZOS75oknngiHHHJIGHvssRtm0eq+6Et98z1DWyCzxOAZERncB09f1axpu6Pu2UsenAPkq6++ChtvvHHw9xprrBGh9xe/+EX4yU9+Mqga9Mgjj0QQmGaaacIiiywSPvjgg7DBBht8pw0nn3xyuPrqq8MVV1wRxhtvvLptBOybbbZZGHnkkaNT067k2LOVVlopwtTuu+/ermKq+YLu8847r8c9KSeddFK49tprw5lnnhltKi299NJhk002CWuvvXbDenJEnDfPker2xIk77rjjwg033BCr+sknn8T+mG222VrmeDz44IPRibz11lsbmmPJJZeMcD/LLLO0xGzm9Oabbx4+/PDDsOqqq4bRRhstTD/99GHGGWdsSf59zaTZl4m1oy/6Wud83xALtJsjsuy2tSMtg3tr7TngueUJN+AmHxQFvvDCC2H77bcPO++8c4ymDtb0u9/9Llx11VXhsssui9H2eqlZcP/666/DLbfcEh2ZlVdeuW1mUY46g+O55pqrbeWkjJsFd1HzRx99NKy77rpVew4P4K4/rMqMO+64YbHFFmtJf3QK3F999dWwxRZbhPXXXz+uoo044ogtaU9/M2kW3NvRF/2t+/B+f+aIwTUCMrgPrv6qWdu8xDUMdGKLm/DAAw+Eo446Kuy///5hvvnmq5k7eP3yyy8jwI0wwggtq8EXX3xRzbenTF2rHmOOOWbNOvzmN78JTz75ZJQkNEplcBeV1DYSod4kEXn3JBlJM/e6Z9RRRx0QgGKv//3vf2GMMcYYqmpFcAdGbCoS20yqB+7yER2VD3s0E3GvZwv5yIOdGqVymc3U3zXl+8oR957yYdM0Dhtdqx3GhxWb3oC7cSwiblzqw576Rl3UybwoJ6tQZFE77LBDWGGFFWpWt6d5VbxJnT777LPvjCnXfPzxx9X+78mGZXA3//QLW/U2qY9UthO7qG8jJ763ZeXrQ8gMMbhGQQb3wdVfNWubJ90w0IktbMI111wT/LzxxhtxQ5CH3AILLBC23nrrCLOAg1ZZlEUaf/zxo0xioYUWqj68//rXv4bddtst/PrXvw6TTTZZtXZOMTr66KPDWGONFQ488MDq7+VNT0x+Qjrw/e9/P2qMayUP3qeeeiqIpr/44ovxEuf7rr766mHxxRePR5z+7W9/ixFrsAgGJ5hgggh+ZDOTTz75d7JN4H7YYYdFecSzzz4b2zrllFNGWUFR16xdHBVSCum9996LEps777wzwhvYYBOSHPKcWom2ONUPYEmTTjpplOHMMccc8f/rrbdeWGaZZWI++uKggw4Kiy66aIx2pyjpww8/HE477bSoOV9nnXVqlqUdYO2iiy4KL7/8cqw7+2+11VbRXhJwP/HEE8Mf/vCH8Mc//jECN8mQOrgmwZM+ISk666yz4tiQyuCuPJF516g3uxs/0003XTj77LOHkspsueWWcUXB3gntMKZWWWWVsM0220T7+24y1t56661Yb/DKRnT/yVlkH6tCgPi6666LJ2UBT7badNNNY9/XS2xvBUFd9Yl2LrjggnGlgwY8SWXcLzo900wzhT333DNmp59pxX/7299G+6qvcWsukDglmyV7aLtxqe84wzPPPHNsczNSGXPGWGYPMDzJJJNEKZt8kh3URzSd5Onpp5+OgGrPwoYbbhjtr9ybbropzm3X/eAHP4hzhXbevHC9+8xB+1vk5xr9oY+NmZRIo4wf0jPtNwfsddBusgZ2s9Jl7qX+F+GfaKKJ6vYFcL///vvD3nvvHa6//vpYB7bTF8YJ26dU7gu/9x2y3377xTHGWQfvM8wwQ6yXMZHapc/93r6BWt8FdSuYP6hpgRxtH3wDI4P74Ouz79Q4T7xhoBNb2AQg8+c//zlqmcHwtNNOGwEAeIEMkDPvvPNWocFD0oMWUNHMAhZg4P/gp7ipzkZXUXwQAOpTAqgkCP/5z38iZAAKAFUrAUtaaZpf94jCAu3LL788QhOQ+/e//x2hHkCARw91gAOKiwCS8k/gPuuss8ZNpz/96U9jHvIEDxdeeGG1KtolL22TTjnllACglQ1mQS/HhW6YnWolTor6uUd9wBioA7CgQmIT0ASQwMYll1wS6wNs1BGY0L8nJ6gcRU/l3nXXXYE2nT6bTYEUEAZ9HBMJuIOYueeeOwKl8txnHIC61A5tBu/qkfYClMEdxB566KERuAC1qCeQt6n33XffHQrc7Z9Qb4D4s5/9LEw88cRhiimmiGOGI3T66afHtiqfjRKYq1PatAsWjRd9p30cTX2uz9hw2223rTs7rCzZkMwx0w7wb2OqH2O1CO42cBo/nDtJWwA1eNUO0A58OT+kKMqW2MM9bC0P7TVn/F49mwF3e0uMDX0DqK0IsKmxkPrmlVdeqW6uVo5ou7nih7PJjknqpA/1DafJRlDtSvNKGeaVfrMRmURIfsZ9ilSzufnHBj7Tf+zve8Lq1h133BHHLgfjn//8Z3QaOV3qUW/jKXA35lI/gnzA7V6byc8444xqP5b7wgf2Ahhzvj/Y+p133qlK5JTp95xj88zYMH6K30Et/AodrrLK/DD4ujuD++Drs+/UuN0TT4F5k+rgGihJ1gCyf/7zn8fKAxSRLzpf4Jle3iVS5//g+ZhjjolRtd6Cu6guYAPBPS1je/jL//zzz6+eDqMO7hWRPPLII6vOwgknnBCee+656Gw0SgncQR5nJUUxnUajTXTtKZXBnVMACPbYY4+qtAZcSfUkRCmKbx9BSuV7iuDuGuC66667xqi+NgJ5DgMobHTiiLJEoME7wJKUVawbcAe9BxxwQDWaz7HYa6+9IvCwudQMuHOqbrvttlg/Kw8SR0Be9k4UN6cCXpskSTeUn+rkd8YaENTWJPlwv2i86K1ousROxpwxmMrTPlDmlJKi01UeA1Z9AKvVD+NaYit9CYQbgTtAt2nUyk86jUcfgXlOCmeWk5TsAZZT9J899NtDDz3UFLhzsqy4JAmW1QHRZf8XYZZE2jlUVihSW0TC99lnn2h/n0ucMfPaaTXF/Sv62IqMyHQ6dcm8kr/+tJE2bZDl5HBAtB0Up37j7FilEeVPK0P6wvcJMDdHBQJqJZ/ffffdMUL+y1/+MubpXnY+9dRTG/aF/HyHcBa222676r1WNET+RejVKeWpLE7WpZdeWrMu+ZfNWyCv2Ddvq265MoN7t/REP+uRJ18/DTgIbicdSMkDslGqBe6idcDOpkzwWkyACvTS4orY9QXcwUSxjvXqJ6KuDCBYTKLIPhONBZtSb8EdpBSPX9QOYA5cUiqDO3ghHwFBTt7hgNTSFhfrKnoo0rraaqvFSLNod1mPWwZ393OytdsxkfqDzcFKow2G4JiMiaa5XgLuYKa4QiBSKn8rAGwqNQPuyuHUAdhiErklqyiDO6cexBYlLSLSwBSwrrjiitVsgCTnxTjxucROrmOXotMnUgvaSEPqJZFx5Wp7MQFgwN8I3LXPkY7FcQg0lWd+AWAOHXsYDxzAYmIHINtMxF0Z5eM2gTzJmLEnuQao21CekvpYtRB9ZgupHribO6LiQL+Y/v73v0cIt7oDqCXgLupeLMvvOSvGNkg2R1Oykua7g0OUViLKfaIPfO84sagoYSGZYcOinWpF3IE7Z60oa+M8GrOcp+Imb04MZ5zELae+WyAH/fpuu07emcG9k9ZvYdntnoD5OKcWdlYfsioDcV/Anf7UhlURz/Kmtvfffz9CqIczXXdfwN3DtKiHr9dMIArmysc6ghTL5R7yju6TegvugC1Fbd1vXgD122+/vVqdMrg7uhHYgwDRcNFvULPwwgvXBWr2Ag5gCnRzFtQZxKfoZS1wVwlyEQ4SW4GynlYo5Auk9E+9BAoBThGYSIU4LSKkSR7SDLjTP4Ok4mqCcsk7RMXL4E6WRK5SdHbSWGObsgTIyg/HLO2RYCf1F0EubiYGbSLpJF/1ksg9p0Z0v5jMD9H0RuAuQi1qSyJTTHTdfkSJ2Y495pxzzu84Tn/605+iQ9QMuLNb+fx4q0QkKcaDRFJFolWWovju5UglSK0H7uYVIBadLqY0r7RDNF2qtyEZdJtD6lDsC3noN98d5HS1UtK4F1cMXOfdAcahyHtK9cCdY2g8paT/rbZxkJIEzWecbU4GZzKnvlsgc0PfbdfJOzO4d9L6LSy73RNQVbNcpoUd1oesErz3BO2yrhVxt6xPu0yiUIZA0VkPfg9fUed64C7yJ7IOdor6UtEyEUqa2J6STZiuJwEpJhIHmzRtHkwvk+ktuJfPcW8G3FMdwAmNrkgvgAKDPZ1tLoJ88803R3kDsAGDacNoLXDXxiRpoKW3oZR2vVGyQrLWWmvV3bzq3lrHQfYV3Dk2JBXlaKxxp8/L4C4qDdyLgE6+4nds2NOxm/0Bdw6NVQbyimLSj8ZOI3AX4eZklVcWyn3BHjZWWikoJqucHKJmwJ1cqPzyM46FeZocE6sjoLUcMS/Xpx64m1e07VYhas0r0L3mmmvGj4C7+WfOFxP5mv4tymp6ms/p83rHQfYG3MvfIQncOVH2nKSUwb3ZXml8XbtX6nPArzX9VM4lg3t77NqRXNs9CTO4d6Rb+1RoLXAHsaKaAAK0FI88BB+iWnTUNobZAAaKymBJNy1SarNdX8Fd9M2GVOBSPCrORkMPf5CTTmYZSHBPhk4nbJBgpJNneuoEDg3QBeE2HEplcBfNJ+UBwK4V2QSOVjkavTQKkInog6l6x1S2MuLOcbKpUPS1WJ4VFbKOZsCd4wd0QbX8Gh2v2R9wtzrDrrTQxTJssATEjcBd+wA+WGy06lHPHvTVIsTNgLu5VFxhEtEH6ORh4FTi6NhMqu6NjousB+7mlflkzhbnVTq20j4EqxONwD2tIhif9SQx9eZCBveeviW67/PMDN3XJ83UKIN7M1YaJNe0exJm73mQDIRKNWuBu9NVQLENf2AxRXodiWdDGWCnO7ZMTgpiyZ2kga41JeAJNNzbV3C39A0AAS45Cnh1ugXQE8m3KpBAdiDAXUSQbCXpzIGgaKQTUsq65mQHTpDVhXQPEEsSk/Sm1DK4k5rQ6gJxP+BYpFiEnkyiXtJXNOPAK2nY9aUIfzrSsZXgLupqBYFzR7okAUygyalpBtxtpuRo2PBs/BTfJWClwSbQtAGzP+BObgLQOZPGkuSkF3U1hhuBu3lAZ27zNlBN8M62VlzSiT3sYWOqlZIEsxw1977++utNgbtxzTE2piSALNJvQ28aLxwAEipSFHMvnXnPluZokqHVA3fzinRLv1mdM69sNmULq0kcg1R+vYi7sZ8cayCe+kid9b0TkOo5FRncB8/zQU3bvUqfeaF94yGDe/tsO+A5t3sialCOug94t/apwFrgLiN6biAITCz/A086XxpaAOEoN8kDnP6aDIRu2hJ+OtMbEDkFpK/gDtpog0XvHVFJG22ToMSBSKfg+P9AgDsgAyU0tOzhFBsyEzKPJNkpd4IzpLVD/cllgDU4sqKR4LoI7qRI7M7OnIEUHQadIr8+I1GqlTg15Ek2GSpPHTkbTs9J0odWgrvygDBYNEbAmhNa/NspPc2Au3bY0Kjeou9WDMAruxpHHJa0WbM/4M6h4NBwgmymJNdRnn+rayNwB8QcFJtRjUF15IBZbfLv4rGRnBDfrzZ/OtmHPRxdyBnrKeJOKsRx4SjQzBsnNiaDaNr3pGl3PChHxP4A37PmHRuaq46CNDekeuBuPHJ6bTRXN/Y2rzgiViaKx7PWA3f5c7bUi3PCjhwIY0I+4LzeWe4Z3Pv0Vd2xm3Kgr2Om73fBGdz7bcLuyqDdkzGDe3f1d19qI1Lr4Q9EPIw9iG2+K+vTQVa6DmwADTIb0OK+tOzelzoAJJp7kMVJIEshj+nEC1U4LmAF/GmnMU5PS+dd77QXEJYAX2TTCgHIAWbteAU98Hd0JKiUbMDlIDidph1JeaLCwBi4AVb2sMk3bRxuplxOnqMVORr6meNinOnrtFrQTD6NrhFVpql3xKKoubrqCxs/iyfa1MoDvDvZBezqfxITY1Fbi0d0sgfJCWfGpk1OXrKHU4EaJfWwcuVseeVYcSA146CWXy5lD4T3MDiJxTwV3TY/rXAVN23WKy/NK/ZOLy5zb6PjRst5mQPGGeeCs2iuc1Y4MzbY9vT22/72Z76//RbIQb7227idJWRwb6d1O5B3u8E9L391oFNzkdkC2QLZAtkC2QItskC7wT1zQos6qk42Gdzba98Bz73dE1KDctR9wLs1F5gtkC2QLZAtkC3QEgvkAF9LzNixTDK4d8z07Su43ZMyg3v7+i7nnC2QLZAtkC2QLdAuC+TgXrssO3D5ZnAfOFsPWEntBve8DDZgXZkLyhbIFsgWyBbIFmiZBTIftMyUHcsog3vHTN++grNH3T7b5pyzBbIFsgWyBbIFBqsFMrgP1p77tt4Z3Ad/H9ZsQZ6cw2jH5mZlC2QLZAtkC2QL9MECOajXB6N14S0Z3LuwU1pRpXaDuzpmrXsreirnkS2QLZAtkC2QLdB+C7SbC7KMtv19qIQM7gNj5wEvJXvWA27yXGC2QLZAtkC2QLZAV1ogM0FXdkufKpXBvU9mGxw3Ze96cPRTrmW2QLZAtkC2QLZAOy2Qwb2d1h3YvDO4D6y9B7S0PFEH1NxdVZg3HnoD4oQTTtiWN3m2u7FfffVVfNW7t216c6Q3N7Y6eVNmyr/VeTebnzeTjjTSSLGfujV5u6g3h3qrqDfE1kvetjnGGGOEcccdN3ibbE7ZAs1Y4MMPPwx++vIWYG+hNTabeatsM3Wpdc1nn30W3n333fD973+/pd9D6m7OeNOyN+maO+1MOZDXTusObN4Z3AfW3gNa2kCAe9a0DWiXNl3YlltuGcDviSeeGMYaa6yG9/3ud78L008/ffjZz37WdP6tuvCSSy4JP/rRj8IyyyxTzdIr7PfYY4/wxhtvxIcaEHRdq9Oxxx4bXnnllXDGGWe0Ouum81t77bXDxBNPHE444YSm7xnoC995552w//77R7A65JBD6ha/7LLLhvnmmy/stddeYbTRRhvoaubyBqkFLr/88nDttdeG3//+971uwUMPPRQOOuigcOutt1bv9W9O+brrrtvr/Grd8Mwzz4RddtklbLDBBvGnFcmz2XecenJyl1tuubDTTju1IuuaeQwEC+Q9b23rvu9knMF94GzdkZLa7WVrVJ6wHenahoU2C+6ffvppAI9LLbVU2HbbbQe0IaLdHq4zzjhjOPTQQ2PZorsnnXRSfBCrz6STThp/1w6nIoN7c92dwb05O+Wr+maBVoP7brvtFiP4Z511Vt8qVLqr1eAugr/VVlvFUjbaaKMw9thjx+DEFFNM0ZL61sokc0DbTNuRjDO4d8TsA1do9rQHztbdVFKz4K7OL774YvjhD38YJphgggFvwksvvRRGH3306lL3v//973DwwQeHjz/+OJx55pltlflkcG+uu4d1cL/gggvi6tQmm2zSnEHyVS21QKvB3TPviy++CFNNNVVL6tlqcH/ttdfC1ltvHVZYYYWw3XbbtV1WNhAMkFfeWzLUms4kg3vTphq8F7bb286TtvvGRgL3X/3qV/Ehpo/ITkR3SFP8OyUaUfrK733ve/FXIAY402D6GXPMMcOoo44aP6fHbmVStrzpR0XgPdQAtf/vvvvusaikfaXZVy/RNFErbSEDcn+j5L7//ve/4b333ot2cN/4448fTj311PDyyy8PJZVxrTa7TlnarAzORW8TO6rrf/7zn3grnb6yi/rvWlKZ1E518JPqoI+K937wwQexP8hStE9ZbKEMfVbWmbOZ/FynPdpVvk6d33///biEb9yo85dffhkOO+ywKOnpSSqzwAILhO233z62mR3VzYqcsor18bl2KS9dy3FMfWklSJvUVx3dX9YAW4nxuWvV1eeuK8p0Go1lduYoHnDAAWG66aYLa621VuwnOv56Y6o4PlLfsCWbS6nv1Mn4kU+qf632a4N2+pEHm5RlRilP+dUqU7nmThoD7q81BthZXST/lp95UE/WxKauSfZ1b7l++lgb/N616mC8pLlZ/J5RbtKks7s5LtJsde2aa67pUSqjHDI649N+C+NK0MGYLEplfM5mvudSSv2mfupgnJTHimvV3XeSPPSXgIb9Qr6LmpHKsJU+Uo6+VwbbJDv4/NFHH43BiZVWWimsssoqbd/jMhDgnlfde/t06N/1Gdz7Z79BcXe7wZ0R8sTtrqEA3D1I559//vDnP/85PlyBHjjacMMNw0ILLVSt8Oqrrx41lini+Mc//jFqyj3ARhlllJiPByxN5tRTT/2dhoqMP/HEE+H444+vAq7NXKQuHvbnnXdefNBKTz75ZDjiiCPCrrvuGuadd94o05llllnCfvvtF+67775w3XXXhWeffTY+6GxKdZ/8AdgjjzwSLrroovD222/HhyIQ1b7NNtssQkC9RCt/2mmnhaeeeiq2Q9IO9wOBpHH3cH/++ecDzT8gAGTaPtdcc0Xb2EAGEkDPkUceORTwvPrqq/FhPNtsswVL9aDn6quvjkChHPVnCw/r5ZdfvuoAlcHddQ8//HC49NJL48Y1UKUOoofrrbdemGOOOarN3HnnnWP/zDzzzOHuu++OZaqbay3Bzz777FVYFjUXWaYJ1i4AMfnkk8exMOuss1avU/b5558f9xeY02zic/1rKb8ncJ9hhhki+LJfGnPqscUWW0TZU0rrr79+2HPPPcPtt98ejDf12WeffQLwBxrq+thjj0UYB1ozzTRT2HjjjatRVKBqrNx0002xnASjxoNoZtrM3GgsgzRyCm0Dmtor7bvvvjWjtWzx+OOPR8C0UsT26j3PPPOEAw88MN5rzwSHkL19rj/MOXX/+c9/Xm0/idg666wTxzRn1RjRzyRh+jU5Amk8XHbZZcEYq1UmyNRn2prmBWdX3xq7yWFQ5uabb/krpa4AACAASURBVB6ee+65cM8998TyaLeXWGKJ70wd7bryyivDbbfdFsdAcn4XXnjhaN/kRJ177rnh/vvvj/P4+uuvj98xydlabbXVgp+UfGYeGmNpvppTfh544IGG4K4+V111VexvNknOknFBH18E97333js6p/pBUndtNq856mlO+f7ZdNNNqyuNxtQNN9wQnQj9kZwU30/GGns20rjbTO/7SZ+yjzpzjHy/Lr744vE7TT7q+sILL0SngHNhvhxzzDFte4C0+/mfA3dt67q6GWdwH3ibD3iJA+Fx58k74N3asEDgDiI8aLfZZpv4QBfl8lDzMDn55JOr99sYKvKTdJcipmDDAxo4AyMQCQg9bMqJYwB2AE2S23jogy8PQ1F/QCt5KJ599tnxAQZCQCwYFdEFaG+++Wa8XjnylPxb+TahARrRLxDsIezaxRZbLC4510s2fYmauR88AlzA8Yc//CG2KYE7kAGPCSKVBewBOXhVHw9B/z/nnHPCZJNNVi3yxhtvDL/5zW9ifbTH/0GKKK5Nm2CDM3TLLbdEyAOoUhncPfx9Di7UBeCI3qXVAX+LfEv6GPQtuuiiEQzd45QaEWTtVM8Eo+wLprVBH4Eon7Ntuk4dOUEA4/DDD4+2BjCg4i9/+Uusc0/gbqxo8xprrBHz4WQZc2yiXiktvfTS0X7KB09J5wvIbIQ1Dvztc9F/deQ4aAcQVVeg6j7g53dPP/10dAqND3s2pEZjGZgZc8a9tiUoq7eyxBnlYLIJO3ICjW/jZpppponlAUYOqPZqi/Fjs666Fzcga785CQYXXHDBaCvAp3+BXnKi03iQtzL1Z7lMY45Dod1sqg72jJhf7JbGi3nOGQaV7AIa/dQ6zYR9OYOud+IR+3L6bHY3jzhIkjFurtunYjwqy3jVVnOODCalo446KvaZ7yNtVgZQvvDCC6MtG21Ovffee+PcSo4Z25GwqI/vtSK477jjjrEOAgaSf7MduxmLxgzHim04SmllTySc3ay+CFLoP987v/71r+N3qXHaCNw5ouafcQvGtY8Dzjk97rjjYr6ek8apuWCOpHnSKPBQ94utiQ8G4tmfg3ZNdESLL8ng3mKDdmt27fa6tTtP4Pb2PkCTPFB7Sh6ipCFAS0Q2JQ9KDzQAnVIZ3EGgaJS/mzmizMNK5A6EcgBEMkVYQYTIpIhkOjHBwxIYH3300bH4Irj7PzgCBoBCVDsloA+WL7744mq0DoBzQDy0Rd2SDKBoG5E2kJKiZWnJ2kPVQ9hDPIG7SKCyQYeHbEqincpmM5DmAS0KJ7IuAQLtAdFsC3ISPACbJLMBC6KsSy65ZIRyqQzuIEge2llc6rda4GG/yCKLxIispI8T1Bb7ODkXJEei3erlWisgK6+8cjUCK6INUKyUcEwefPDB2H52F6lNyXWciTnnnLNHcAfR4Ll4vCV44yixY3L8gPUkk0wSbV+UpRgv+ot9tDUlThb4ueKKK2o6j64zrthd3+ywww7x1mbGspUMZRmzjZI6AEVjQTubTcDPShNHNiXtN8c4IimJnANHThV7SaLM/i1aXOsoTmAJ8o1vqxhpfHNqOSTyS5DNWeC0y68vp/4Ya8b8L37xi6qtjG99Yhz98pe/rLalfNoLR0yfmFe+k1Kfm4fqCWgbgbu+5xC5Jp2SJZJuIztnuBG4G9fswLFODpZ7f/vb30Zn2rzmrFnZ43AXv2M0CHwLNhhL9cDdKqF5yUkTXU/Jd7C5IwCifCld24z0ptkxVu+6/NzvrwW78/4M7t3ZLy2v1UB43jnq3vJuq2aYoD39oid4B2qAEjQkeYh7wSl4tuScUhncPaQsewM1EXvRyEY6chE+AKI8YCM6JaoG1pUHLvzew1GEac0116zqiZsFd/mLVLm/mOQv4k/ykB7Kxc8Bvc9E3FKUO33ODqKCCdxBALuSsxSP0NSeBG2kIB7ApAaWxYGoiJ9ItQf7iiuuGLMHg+QaVgNSAgvqIhoreiiVwR3UAKT0kE/3glIyB47G6aefHn+tjzkvoKbYx+QZQI40gq2BM2eAw1BcJeCEgElOl3445ZRToi05IcUztfUfp8G9PUXcAT9bF50o0Xr3i0SCPgm4ao/6FZP6AEGrFEX410+kR+w299xzx1s4iK+//nocX0miAbyM2xRFbWYsNwvu7KI846TRfNB/VjdAm4i+KDOH1HhJqVb7XctpIqNIkWr2lo8ya6W00mOcFcc/IAaixkjS7gN3jpu52UxiX/Ic9jXHORY333xznEfJMUrgTqpDepUSO3GERJsl81RbjMnyMY3mhPnUCNx9lxj7VoKK6Y477ojjvxG4++4B/dpeHJecevPduLdiALrZjcNbTOpupaURaJtfviPUr9gPbOg7mOTId5HvlYEC9/zMb2aUD85rMrgPzn7rda0HYhKrVI6697prmrqhL+Be6xx3y8EAygM4pTK4u8/SNKAFHIBbRI0uvtaLdQApmARcIvqi46JWwAHAeDCCZLADqEA4uJKaBXdwSYuctPJlo4mS07uWk0ileom4FfXhrvPAL25OBZciVPXKEEm2esA2SafPdpwcy/3gKskSOBiAvrw5T7mi4PXAXTs93IuR2NQmoKtvkgQgbUDW9qSJdi0HWhST0wWeElxpV63+I4laddVVI1hZPQEfIrMpWSlgm2Y2p9Y6xz2tFqiLvRQScAVD6lhMoEkE1abbWnVNMiOgDqRFdkWPRcDZDWgapwncmxnLzYI7sDPW9T0ZSq0kQs5Z4MSyF4cKeGtLGdz1NQclJc4ZcAeUxqzUaDz43PgGzfX6NkXiXQvcOZhlZ6lWO0h81IUEB+xy5Ky+Wb3Rd2VwV9/iioDnjbISuJsz+suKSLHNynZvT5tTjR1Os70xxcTRNCYagbvvO85TvXlNCua7gdzOOEoSvVQOSY5yrWjUi7gbt8a5eVt0juVB/mQlzXciOw4UuOdoe80pOkz8MoP7MNGNzTUiT+Tm7NStV/VWKtNXcE/tp+X1YBSd97ChD00R07KN7rrrrvhgJnEQeQKPQNbfwEg0GgDKz8MtSQ2aBXcPZ1G/3r6oSJSWtKEY7U11B2CiiSniDuRtTgXVSRteayyIaAMJUToOjQf+lFNOWdXFukdUkY63p+hmOeLOwRCxFSUsJn0B3EEUh0hKEXfQUIQmdgJs8hZtBQzAgQ3LzkuxDFF+shha5OSA+Dzpdr2dsj8Rd6CeZBv1wB303nnnndF5qLUROtWXvAe0kyeIwANpNko67wTuzYzlZsHduBX51ze1wF30Vr1FdgFekgXpLxs4+wLuxq05VG/cpz0jtcZ3eewCd2OovGpVa4yDdsBKGkN6pL0i7pwXsqzegru+MrZtmq61yuI7o1HEXXmcIAGAYhJJV9dG4G5+CCD4u9YenZSfuQzujf9iMie0u1HEnexGHYyRcsRd3wmUiLjTsg8EuA9EoC6vsHeOFDK4d872A15ynswDbvKOFVjvHPdmIu7lSvuCpo8G7WkDa/kacAcKbPayoQ40AgWJbhpw0vmKRqXou8+aBXc6U+ADQtOJIc0YV5QefKgbiC1GccG3yG4Cd8v1om8etN4k2yil0zRAHyCwlJ+iye4D8+wm70ZHSZbBnaMhoq69RbkOh0IkkC4aREhJ4w6mi6sNIAkkc0CsbAAwgJsi67Ui2fIDntrip5gf0ACGAK4ncAf34LX4TgBRaHagcU8OUT1wF+G1h4ADWF5lKvaHvQIAki1SJJW9k6a9DO7p3lpjGUw68aUnJ0s79I0od1GalPK234J0BdiLDksi9KK1Ith9Afe0YmQ8pONai3YApOpd3sNRa+z2BtzNFWOtGOHmeCtLv/QW3H0nGIP2UnAgi8fK6ivfH43AHUzbvMsORafJPBSxbwTuggrGNMd02mmnrTut9Z9rjdOiFMqKmiCEcVIv4k7exCblVSSrbr7/rKZw4My9gQD3HKRr5ukweK/J4D54+65PNXfsVq0HQJ8yq3OTh1rx6LdW5p3zas4C/QF38CQiToIAPCz1e4CDA5KKekmZThEBqh7C6QELCMk1RJKdzAB2U2oW3C3Rk2sYu6BO5MyKggeiowvrvVlV/TkbpAvuA5ROPrGED4rochO4O30C5IvcAtUEZ/4PLJK8R91F3S2d22Bp4x2dblGT7eFPwuA4PJp5IEDvKhqu/BRNrneqDMAFsBye/9/efYDJUlR/Hy/gXoKSVRQJkiUHAUFAQAQFRJAsOUuWjOQcJGdQchQQEIkSDIAvoCA5J4GHjIgk/4R7kXc+tVNze4eZ3dk0YbfqYdm9M90VTlV3f8+pX1XTPps1sMgOFKZz085BFgXqG2WwsZkR54v+pUg8wKU7BhbqDCDUgxSKDdjVv+WjHcrWj+wmmsheouW9gbs+ATjAHJwBFw6HKGRR/lMP3NmWPES9AF5yANRDtDttXclR0vegiINDrw+qRWBtb5jAvZGxzDZpJxZ1ZotaGnb9LF8yIufom7SXPBsa8+pgcS241d8Aymfy7A+4W6zLfvpMRJhcpVgme7kuOHbqxs76VtmcBdKM5Oj2Bdw56mRe+ptjZAwCT5IT12xfwd11qD+tU2Ef15KxYgYOMLueewJ3488si7JF7NWJM+Bc/dITuOtb17UxxFbJeTR+XNdpITaHl9NpnLtPuX+xIRmgcdTIrjLulQITIuv6gOxLu3xGZicNNbgL0KnHUKf8nB9qC9fPP4N762zfkpKbcVGLalUvBGxJY0dwoQMBd5AuuuYB5+Hj4eahI0Ld09tVRcM83OmWi1PawBqM2RcewKdopO5pFNzVA7h6CHIOPDQSwBS3dKvV5RaXesADV9vbOU9kGCzQExf3cadTpVcXyUzQC+jJYkBiMfk3CURxl5j0Pdi3wJAEALSkF9SABVHLtPNErX3cAQTI8/DVB/Tc4JT8pqgJ18eghGYeuAFtcMs29MUipkljrw85EnfffXcET4CqXeyRtq9Td+0RxfSd47QDZAEuQN8TuHMg6MtBnvsM+FWu2QvR/uKbLHsCdzp1i1QtajXegKh7CjkSsEpbJ4qCGhd231EmyQxbgboE7o2MZW0WjU0vcFLXtH1psb+VJfDB4SMbUa56caQ4JZwNszXGFMfXwmE202ecn/6Au7EqCmz3E31tzBbLVD/jRJ9xEtRJ+x1j7HDijHWpL+Cuna5V4wSEGrfGk2vZuOgruCsfBFvvYuaNXYC7sWpdhHtHT+CuPY4h20svNdJODhKnuSdwd/0p03XNEVJ/ZcuTI8iZlYwh0iMzK64l7XauZ5lze9K4O9/9xTWW2ic/Y4DzbretdC0OB3DPz/jWwkUG99bavyWl56h7S8zeMYUCBBDiQSvq5MHvIdaft4cOZqM9RD0wOAAcCw9uWmwwU2sryFR2emsi4BcBdk6CcmBa3EM5Hes40OnfopaAqK8zVeAASMpHhF49AYuFpPUWN6pzsZ36QdkAu/rto8DdseQ92iHyKG/tq35Dq3zBl74F1YBQXdJbTYvbZLIxQJNn6nvnAuiifKe6b9ksbR8KJpMToRxjp55Ep9YYAT1spx7sqP2pro5Pb1zVZvUEyiAwvewqLdZtZCwDcv1jvQNnw57r9bZLVC6nRr+Y3dCnyd4J/nznR33UW17a0tO6iZ6uk1SmMa9M46FYpnO1O/UtWASnxrj+qrVAurfrMo1d9jdW2Ff9jQOpp3HQU97qyTauRXVkHzZPTklP56oHh0mdXD9mdV33+q64dWqtPNJ1zX6uR2PRda3/itd1cSywWyojvW24t+1xjVt1VIZjlWEsDvYbp3uyU36+9za6O//7DO6d34d9bkGOuvfZZPmEbIG2s0C9XWXarqK5QtkC2QJNsUB+tjfFzC0vJIN7y7ug+RVoxsWtVVkD1/y+zSWOHAtkcB85fZ1bmi3QiAVytL0RK3X+MRncO78P+9WCZlzgWQfXvWtKqoZQ+i+m8fz4X07ZAv20gEW3JA0W7RX3ce9ndvm0bIFsgQ62QDMCcvmZ3h4DJIN7e/RD02vRjItco3LUvatr/wfayz8R3EvQ7mf8DO9NH/vDpUBvY6TdtUCvpzd5Dpf25nZkC2QL1LdAM4Jx+XneHiMwg3t79ENLatGMCz176BbSdUE7eI9/l3q7tO4pQnv8Kf2dU7ZAtkC2QLZAtkB/LJADcf2xWueek8G9c/tuwDXPF/uATdhrBhHYS7D+ael3afOK8On/xovgPkEJ1keN/1mEdn9n2UyvpswHZAtkC2QLZAvUsEAOwo2sYZHBfWT19+damy/4oR0AEdrLP2PGll56U/pbAuujJ/gsjJqg6+8cdR/afsi5ZwtkC2QLDEcL5ADccOzVntuUwX3k9Xm3FueLfugGQNK0A/cxn44XxowN48C9JJEZPSqECUd9Vom456j70PVFzjlbIFsgW2A4WiAH34Zjr2ZwH3m92scW5wu/jwZr8PAE7rTtY0oymU/GdI+4T1gC99HAvbxQNYN7g4bNh2ULZAtkC2QLxJepednZUKe8KHWoLdy3/HPEvW/2GpZH54t/8LoVrFcncpmxJXAXdffbIaNIZUrQnqQy1ecMFOK9Nl76xje+0dS39g2eJbtysmvKY489Ft+YOtNMM8W3ffY3Pfnkk/Htj9NMM01/s8jnZQtkC2QLtI0FctCtbbqiqRXJ4N5Uc7dvYfkGMLC+EVVH5BVwF0WXpf9ZmFqWywB3KWncJyhp3O0sE08v5xFPixu993+7yPRynhNPPLHfrycfmEUGfvYzzzwTDjvssPiK+SmmmCK+pvyUU06JrznvLRnP1113Xdhzzz3jlqTSiiuuGNZaa62w5ZZb9nZ6/j5bIFsgW6CtLZADbm3dPUNauQzuQ2rezsm8GeDOGsNxyi3t0Z62fcTfaY/2tE97lMuUNO6VXWWixr1L3y45x/nRASgl58U8yttG9nUktSu4P/XUU+E///lPWHzxxXts0pgxY8Kpp54abrzxxnDUUUfFSPvYsWPjDEIj6frrrw/nnXdeOO2008LXvva1DO6NGC0fky2QLdAxFmjGMztv59yewyGDe3v2S9Nr1SzvfbjdCNL+7GnnmP+VtnvsAu8uKI9gLqJeAvISd5YWp3Z9P0FpK0gymbSbTJTTAPeSnKYr0l4+vxyR76t0pl3BHUh7WdBWW23V4xh///33w6GHHhreeeedcOaZZw7K9ZAj7oNixpxJtkC2QIst0Axo18ThGGhrcdcNSvEZ3AfFjMMjk3wz6Hs/AnLQDrrHlqDb38LngNw+7eAcdEdwt4/7Z2VwB+blrSDTd5XzI9iXzi9vF9mflzQBd/rwAw44IDz77LPhX//6Vxg1alSYccYZw3zzzRcmmmiiSmMd98Ybb4QHH3wwvP3222GSSSYJs846a5hnnnm66ePBNJ34K6+8Ej766KMoWZlrrrniseMX9rO87bbbwrLLLhvo7B966KHS/vWfhpVWWin+DdxFzZdZZplY/mKLLRamnHLKboZ/7733wgMPPBAj5ur205/+NMpkgLd/i9irx+uvvx4++eSTMNlkk8U2zTDDDPE4SdmPPvpoWGGFFWJ7pIGA+7333hvznnfeecP9998fF4Wx5RJLLBHz/vjjj8N9990XXnrppVhHdVlkkUW62bnvoyufkS2QLZAt0N0COciWR0QG9zwGKhbIN4S+DYbirjGgHHgDeJ93vWCp9LsE35j2s8p+7uWIfBnsI9SXio3nktKUpTKAP4J74QVNfYm6A3fRags6gfZUU00VXn311QjRQHi99darNNbnotuvvfZaBE67FHz44Ydhgw02CGussUaEcjB68cUXh6uuuirKVkA7DbrFnrvvvnuYf/75K/nRkR977LFh3333jfkA69122y2CuIWmk08+efjKV74Sj99jjz3CLLPM0s3wt9xyS7jhhhvCc889F8sFyJwO+nb5nXHGGYFzMP3004fRo0eHp59+Otb7kEMOqchirr766nicOqfFqNXgfuGFF8bvlSWflB555JGw1157xc9T+sUvfhG19osuumi0AceHc7LDDjtEJ4YWX9vYJjlCnAmOUzHvvo2wfHS2QLZAtkB3C+QAWx4RGdzzGOhmgWbdFIaLZCZF3Lui7qWIewng6dRTlJwkJi4+9QbVUrQ9RuRLKb50qRR1h/E++rQcrXfceGXoB+5dx/X9BU3AXdR5tdVWC9ttt12MnANPizVFqc8+++xYD7px8Px///d/4eCDD47gC44PP/zwCM5HHHFEmHnmmeOxHABQCpglEW8LPVdeeeVYRkrLL798hOXVV189lk8akxJnAPD2JpV59913Y31EuY877rhuY5RO/stf/nJl0SkHYqeddgpbbLFFWHPNNeOx4Fp0/9JLL63sRFMN7ueff3644IILAkehCNcPP/xwdEZ8npJ/mzEwC7HjjjvGWYaUOCSXX3552HXXXYO2s9E111wTHQf2WXfddfNdJlsgWyBbYMAWyMG1AZtwWGSQwX1YdOPgNaJZNwY17nT9XNpBJi1O7dK5jxcXmaZdIUXJu2LsCd67/o4wXo62p/N9nha1Av6040xa4Jq+b6S3gTv4FQmeffbZK6fceuutcdEnsJREiXfeeeewzTbbxOh6kpq8+eabMSq/9957Rxitl0SiJ5544gjZKTn++9//fnQSOAzFNBjgXl0XMpVddtklzDHHHLEt0lCA+xNPPBEj8d/97ne7VWHbbbeNMwLHH398xQEgK9pwww1jnY455phGuiwfky2QLZAt0KMFmhVY6/Rn83AfRhnch3sP96N9zbo5dGLUvdY+7VEyU7JzWqgK3CPAi7KXI+ypG+KOM+mn9EeUxIuyl353LWbtitCPnxalOjaRf6Eve5PNAHfRdDBZ1JDTYZNvJBkIwBUZFklO8hXFiBrffvvtYbPNNouSGYnMhrac/hzYi+CLTs8555zRQSiC+wknnBB159VpMMBdu0S/adhp90Gyfy+11FIxUj5U4M6p5fRU7wPPwRGxB+nFdNddd0U9P/vmlC2QLZAtMBALNCuo1onP5YHYtRPPzeDeib02xHVu1g1CMzrJs0+R8QTvxWh6hN0yhDsuRt8LL1yK55QlMxHcy9s9pry6FqN2LWiNW0GW/l3k9co+74Vzi5H46iFRb1cZCyv322+/uM2iRONNMmKRafUiUd+LnJO2AOSjjz466uBpzsHrF7/4xXDnnXdG6Uw1uJ977rnxuMEGd7IYTgFpD107Z4Pe/C9/+UtcDDoY4G6RrtmCaqnMyy+/HH7961/HPeWLae21146a/1rtnW666eJsRk7ZAtkC2QIDsUCzAmqd9EweiD07+dwM7p3ce0NY92bdJDrFuy/u1Z7+TrKW6uh32o89LVZN/06LWXUbMJ+gDO8x2h6hvSvinqA+dW9xEWx6KVPSvScnoL/gLvIuikwCknZ6qTWsjjzyyBjhtsh0gQUWqEhgSGnIYZoF7ha8vvXWW7G+QFnZpDLqZSFuf8D9pptu6rb7yx133BHb0yi4k8QstNBCsQ45ZQtkC2QLDLYFmhVM65Tn8WDbt9Pyy+DeaT3WpPo260ahOe3u4RclMGlLR7vEjHtBUtciUylp29NC1LS/u0WrdoxJ0pmu7SKTPKZr8amo+3gWrJLOlDNMkXbbSBbLFJlPGvjoCFTJaRqNuFtwuskmm0R9u3Notcc5DF2toXtff/3148LVAw88sBJxtsjVDjVzzz13w+C+6aabxp1Ztt9++x5Hcr3Fqeuss06EZAtqU11tD6kNSy+9dJ/A3cJVe8RfdNFFlQW3JEIWtV577bUNgzt9/Ysvvhh3zamOxssvrRto0qWbi8kWyBYYZhZoViCt3Z/Fw6xb+92cDO79Nt3wP7FZ8N7OXn7Sr8cXJJXge4zdX8o7x4DlLtgugXck3HFjIsF+Aveu7SK7tO+SbSJHx+0iC/BejsCPI+fyG1XjjjRd0J/K9NbVnraKbBTclXXWWWcFUedVVlklat0BMSmKvd0txCSLoZUniwHIs802W9zv3TnPP/983HWm0Yi7LRvtK29nFvISMptq2FWneuB+0EEHxe0fyU88ZGjtzRoAZ3vC9yXi/re//S3unsMRWHXVVeMiWzvW3HzzzeGFF15oGNytBbD9pZmIH/zgB3G7S1tE2nWHlGfJJZcc/jeL3MJsgWyBIbFAs6C9nZ/DQ2LYDs40g3sHd14zqj7SbxoJ3MF6fMnS2PFK8F7Y8rG8O0xF3oLLy4tVk0QmbhVZhn6/paRn79qvfdwuMzFyXgjfFx2AuM1kOrcUGB9d3i6yWloj/76AO0i/7rrr4paGFqDat33MmDFR907+IdJuT3i7o1iMCnDpymm7HU833yi4k9scddRREcxtE0lqs/DCC39uKNcDd4Bue0gOgzrQ2W+00UYRuG1j2RdwJ7GxOFfkXZs5LHTzpC8kOQA+JfnW07gnG4i4ewGThaoW0Krb1ltvHdcI5JQtkC2QLdBXCzQreKZeOdre195p3fEZ3Ftn+44oeaTfOCo7xhTejgq+404wZWgncylKVYqa9LoR97KevQjuKXpfnVeKtqeFrJWXM6WdZ6oj9f0cWf8reRoWn5LAiBRPOumk3XJKby21m4woPIDvTwK6ovnA3Qucim9dbSQ/9aBzB95eeDTQFxxpr+i4+nBS+pvUy8urOB1mETwIs0ymv9bM52ULZAuM9MBZHgG1LZDBPY+MXi0w0m8eCcRp1KNWvSx36QL32otJHdN1bFekPslr4sLWksUtLrU4NWrdy3IZ0pfxvWm1ajuZrsWwXdtLSnGPd8eWX87U29aQvXZwPiBbIFsgWyBboK0sMNKDZm3VGW1WmQzubdYh7VidfAPpvkd79XaQRXlL94WsXbIa0J4WmabFq/o5AToIHx0lM+OAvFvUvfxCpxT9Ty9vqo70t+PYyXXKFsgWyBbIFui7BUZ6wKzvFhs5Z2RwHzl9PaCW5ptIF7wneGbM6vciddvHPWrix4vakwoBOwAAIABJREFU9uI5lU5Ib2JK0ffiPu5xpWt5r/fy70oeZYlOLV37gDo4n5wtkC2QLZAt0BYWaNbzVmOztr0turxPlcjg3idzjdyDmxl1b+fV7fXenFrUoce/y9KWKG8pw3a3fdyrXsA0bmvJLvlNZZ/2so6+euRleczIvRZzy7MFsgWGrwWa+azN0N6Z4yiDe2f2W0tqnaMA3c2eIL7yplRa9lKUPQF6WrwqNC86b5eZbnKXcmQ9yWvigtdyhL1L+16SzqSXNA3SAtSWDJxcaLZAtkC2QLZAQxZo1nO2nQNkDRlqBB+UwX0Ed35fm97MSEAn3FSKu8d07dNeksaU4TwuPo2LTsctNo0LVkvfS74H5hHoLXoty2r8Hd+kWgb30aVtHx2bpTF9Ha35+GyBbIFsgc6yQDOfsTna3lljo1jbDO6d23ctqXkzbyydAu9x55ix5ZczlReSdoG3t6OWwL30d4Tz8o401DMi6cDddxyAysudymDftWC19JKl8o4zjsspWyBbIFsgW2B4WiA/W4dnvw5FqzK4D4VVh3mezZrKY8Z2jwpEmUthj3cQ77MUMQfe46LqXQtWpQlKOvb04iUg77wxpZc7xYh8eatIYF95OVMG92F+VeXmZQtkC4xkC+Tn6kju/b61PYN73+yVjy5ZIEcGxg2Dyh7vUd/etShVGq8E5uDdj/QZMC/sAU/+MnpUV8RdAv/F89MC1bRfe16Mmi+9bIFsgWyB4WmB/Ewdnv06VK3K4D5Ulh3m+eboQBnI0xaRcSeZrmh7F7iP06ZHMC99Dtzp4KUkhamAffnFTAC++vxO1Lf//ve/j28hXXTRRUta/9K0Q04VCzzwwAPhmWeeCauttlqYaKKJOt4yt956a2ncfxZ+8IMftE1bxpa0a2z88MMPhw8//DBMO+204fvf/34YNaq0aKRJCYw99NBD4cc//nGTSmzvYq666qow77zzhm9+85vtXdEm166Z0K5p7T6L3WTzd2RxGdw7sttaX+mhutkAgFqviW/nm02C9cpv4F6Gdz3l8yiFKUH7pZdcHJ577unPgf3o0irUfffdP76oKe0Pn6LszY62X3HFFeGNN94IO+ywQ78H2korrRQWW2yxsPfeew8LOO23IWqceMopp4Tf/e534eqrrw5TTjnlYGbdkrx+9rOflWaM/hfOPvvslpRfq9C//e1v4dhjjw1TTTVVmGWWWcL//d//hQMOOCCMHj26aXXk0Jx++umxn3MK4Yc//GHYbLPNwk9/+tNsjoIFikGwes+/wTJYOz9HB6uNIyGfDO4joZeHqI1uOF/4wheGKPfu2XrwLrXUUk0payCF1NrnXbQ9Lj4tadgPPGCv8OTjj4TpZ5ixFP2boGu3mFKBo0dPGI477rhK0c2A9TfffDNceumlYautturWj8ccc0yUQwHM/qZWgHu99vS3DUN1Xgb3obJsV75jxowJJ598crjllluig/TFL35xaAusk/twAndAefPNN5cW2H8afvSjH/XLnhncP28299m33nqrX/bs60md8gzta7tG4vEZ3Edirw9imzO892xM0pcok7HrTAncDz5or/DxRx+Fvfc7NEw1xWRR55507IPYLQ1ldcEFF4Qnn3yyFOnfN0w66aSVc0QJX3/99XDIIYc0lE+tg6rBXUR2/CHeGqdee/rdiCE6MYP7EBm2nC1AOeKII8K///3vcMYZZwxtYVW5cxrIccwaDidwJz06+OCDw5xzzhk22GCDftk0g3t3szUT2pX85S9/Ocw444z96rt8UntZIIN7e/VHx9Um33waBHcR9zElcD+wBO4fl8F9yhK4e8lSaYFqkWkPO+ywsMQSS0Q96Pnnnx+ef/75qB9effXVY2EvvvhioBel4QXDs802W1h33XXD17/+9UplAMSdd94Z/vCHP4T33nsvSgRmnXXWAKjnmGOO8Nvf/jb85je/ifrzueaaK8LGCiusEJZccslw4YUXRujZZZddYn4i2eQzIF++plvJYETe6unXlSOvVVZZJVx//fVRejPZZJOFFVdcMX5ePE8UT11vuOGG8O6774Ypppgi5l08biDtKfYQzTH9/U9+8pOwwAILVL5iC3ZdY401umlwL7nkktjmTTfdNB7rb+256667wvvvvx8mn3zy2KZll122m2Ni1mKeeeYJ3/72twOH4tlnn43H6Kda4P7UU0+FK6+8MoLRmmuuGcvpqf/qjbpPPvkkXHPNNbF+tN0zzDBDWHvttWOfS//4xz+inckVilrje++9N35unBl70vHHHx+22Wab2Pf33HNPhNH5558/bLTRRmGSSSapVKGWVEaf3n777eGPf/xjePvtt8OEE04YlltuuSiXKJ570UUXxSguuxuT999/f7Tb9ttvH/NnY33w6KOPRh29a2LDDTeMY6lWMs6MeX3EhuprrB100EHRGT3zzDPDtttuG77yla9UTn/nnXfitTDNNNOEtdZaq/K5qL22GS8CFOr5jW98I2yyySZRM19Mr7zySqyn++HEE08c7ejaPO2007pJZT7++OMI9PrnP//5TzzWOhB9XlzvcPTRR4f1118/XnM33XRT+OCDD2LZoBl8kd+wr/xIgUhQgFkxvfrqq+Hyyy8PTz/9dLz+F1544bDeeuvFvkjp8MMPj/3Cnu4pr732WvzeegDjWp1c/+xjBsO6lQR/O+20U5QisfOf//znaCPRY+cstNBCcaxrX0oZ3LuP2Bz0qncXy5/3ZoEM7r1ZKH/fqwXyDai+iVLEPW33eFBJKgPc9xFxn3LSmts9gt5FFlkkwrMHtgcyAPaABfG/+MUvImjPN9988aH5xBNPxAoceOCBEfyk6667Lvz617+OEDT99NPHB+o///nPCGyg+KSTTopQ5SE799xzx/yWX375CG3ABzCts846wcMfwIMfD2PHyQfEAZt6SRumnnrqeLyHvQc8OP3Xv/4VYVB7UiJn4KAAEz/aCIBIeFZdddUBt6dYR87OdtttF0FRPbSDswDm1E2ZQNfnooycpaWXXjrssccesS/ALP00O0833XQR9kE58AJ0afGjPACOfAAjKOQYsUs1uINNzhowPeqoo6K0o7f+q2V37z2g6wbhxgYH65FHHon6bp+zrbJALKg3BjhJxploKsD+1a9+VZl9UV/OxksvvRTB37kAmjMALDktUjW4s9vFF18cgV+ZwNK5IJQtd95554rW3Fh++eWXw4ILLhihnfPJodp4440jMO62226BM+Iz9rGwlzxP3Y2p6uReZFw/9thjsf/AqrFrrYW+V9fzzjsvzDTTTJVTwepee+0VP2OHlMD3MsssE8ej/gb47CmdddZZsU8l18PPf/7z6JB861vfip85Tn6uzaLGnePEqeNEa6tzLaB1TSZH2fmgmU1cB65h/cXpZM+ZZ545/u26NSYffPDBeI2ZXUgafo7E7rvvHtsuH867c4xJsxHJ8TEe5WnsuE9Yc8FO+pzz5Pq77777wrXXXhudN3V2vLTjjjvGPjAmzM6pl+9eeOGFWJZ7iXtSShncx43W/Mys9+TInzdigQzujVgpH9OjBZodde8krV7c57281zt433+/vUsPyQ/CrrvuWQKfSWOkPW4NWVqcWnyYitaBPxHAJGPRbg9TsE3eAqAkD1kw5qFsAR5YBBLAeb/99qvApIe8fNO6hC233DJGHqulMmQtkmNBEOjbf//9YwRc4izIqxY4pYECCNRz1113jbAmgQPQAlYsZBTZA0NgSoRv8803j+AhigiQAQGg99lA2lMcvOoOCtkOVIBkQHLooYdGwNF2EAJ4lA+m2FyEXsTxxBNPjIt2QW2qq2ikH7b/7ne/G4vTd2xk5xhR0mKEuAjugIpN2IJzAMCkRtpbfVGKerKbSCgnTxtAMafAmBD91afgEaByXkTPRb31s+hrEWj1iT5XL/VnO9FnDiEbsIlUDe5Al918L2qcIryi4M7deuutK44bcAeG6rvFFluEr371q5VmGXd33HFHrJdIO3DnNOkfduVs1UrGmTaDXf2VUl/BXfvNmKgjoBVx1wYOKxsnp1J9/v73v8d6cjDYGrw6j9NRBHd5cORE7PWFOnIaXNucgZQ4DSD5l7/8ZWVMcOY4LMaIMSMP+XGS9KG+N8Pg+tlnn32iI2ZMAmrH0aifcMIJlfGsLA6C+wHHRuRfUif3jY9Kkj5jRpKn60abq6Uy+sU4U19jzrGup+eeey6uoUkpg3uXJZr9vMwSmZq3iY7+MIN7R3df+1R+JN+Mvve978WO+Mtf/lKzQ4rwvt++e5Uii/dFGC/unkPuIoopgV4Q7uGXono+F1kTRSMVEN0tnk8eIVoqMgYonSvqBcpFymuleuBePBaQABMAA1Ya3QVFG0gxwHER8EEaSABUIobqS5pz5JFHhtlnn71StKgx8BFFlM9gtUcB8gSA4E6UEfiAoj333DO2VaSY0wGGSA30i7qqI/jjdBT1+iK2oHPxxRePoCQBd06B/Kp1pQnc5QPERJZBV1Hq1Eh7q/tUPckiyEFS/TgiytA+Ug6wB7TY/ZxzzokSoHPPPTfONIDhYgKu2qzvUwKijuOM6UepGtzZjewG4BbHL2mIPgWRypb8W3RcX3CciolN1Zct0lgXRU+zGdpVKw0muCs7SYeU5T7HZuBV/SQyFQ4HWxWvSdDLIeptVxnAzkFht5SAO6lJKsPnxp4ZCLNmHKKUSKpE0V2fzjMGOFucS05nqpO+c10CaGNdAu5mCdwniot4OczGDPmM1BO41+oDY027yb9SyuDeZYkcba952eYP+2CBDO59MFY+tGcLjMQbUoL2ZJme4B3A77PPXnHq/bvfXTpGItPuMSLfKYKZpDKiZkU9sIgvKYUInYdyMYF0UU5AJMImAgZsRI1N86+88soxGgek0oO8EXAHSjTaAARwiYyCNo5GUStbPTLqtQF8gAZlkweATZFiEfCixlcEEiSJDIv6DlZ7EgCBHLAIyM1WAESzG0ASiGmjqKM6kFbQ6pJ4kJYU5RTyA8f6jvxBRFMCl5wC4Fdc+Ou7BO4gi95ZP5MpFVMj7a22uf4X5ax2FDgGaaFm0rqLqmq32QaOnTZV68aBu77XjmISMeeMiQZL1eDOWSGNAZPslRKHwQyMtnGOJPY2Jjgb1Rpt4Mq2xSi8c7TRGLeIulYaTHDX90V7ipaDZlpxzo5EUma8GzfFdOONN8YoehHc9QUHnDzGbJNZDGNMpJoDmZKxYdalKCnTbo67sUvClBLn2jgD6epBP29ssz25VDGRq9mdK0lYgLtr2tguXs8i5ZxWMyxST+BOhqc97kGi/BwEUh0R+wzu3UdoM5+RSs7R9pq3iI7/MIN7x3dh+zSg2VH3dpDMFMG9HrQXewh0f/SRqeRD6i6wq7eVIsgDSyKd1aDnwenhCxQApAQMHn/88bjI0Y+ILshKkc1GwF0+gAs00CD/6U9/ihFi0TMa8XpJG0y9q2vR+QBpCY69mEaUEsgA3VrSG85GWkg4WO0BgyKmpv0BEgADsZwRsEniwrkA7rTiSXvsNxhybDGxD3AHk0makaLCAKrYfuclcNc2ZXGOgFc1cPfW3mrbAz150dvXSvoj6dJdO+DNDAhwJ4Wqnk0B7iKvSZKV8tTv7MCJlKrBXVsSuKfy0jgSMSbtKoK7NQKi/kXIdzwgtnA6Sa2KbZJvknZUt7Wv4G4dh+tS/xWdMu0H08WFqPXAHWCTkhQTR9vsTgJ37SanAeuA2fXIWSVhoYWvBnfjzXWUUgJ3nxdtUg3u4NA4Bvc0/tWJ825cS+rhXsIZKO5x3yi4m21yTwLsggPJAbdw1qxWBvdx1m/28zFDe93HU8d/kcG947uwvRqQb0499wdAEL0Slay3M0Y9cAdZoJcWvDhVrkQPf7pX09vVoOh7D30ROdFrkCY1Cu7FFoFUzoFoHAAVsa6VtMGiOmUVgcyiPfAGLCzABStkGx7+FjE2mgbaHuUBY9BCn852opPkCqKs6g3C9VPafQZ0gS+SpGISzQZtHCLHSI2Au11UyEcsluUAsktxF45iGbXaW20r0AksG9kCUf9pNwjkPImi07wXE3BlpyIgm3XhcJGPcGykanBnPzM0pDLFiK8Fz2mRb4JU47keuJODcUKT/KjRsVEP3JXDSSNRSs6tPH2uLSRZ/QF36wRcB0k6lOp52WWXxeskgTvnxGecuaL8iJ3MfAwWuLvGSF84E/qmpzRQcOeAuR70kYW8KZn5s8g9g3uXRZr9XGyHoFaj12s+ru8WyODed5vlM3qxQJ4OrG+ggYC7mzHAAkPAMkGRXVH821Q36Ql9MygFzEkWA7gsKHQOcJDSjh3gtN5CU5IKO6UUo3H6F+x5WNsWslYC7iQigCiBrzqA/b/+9a8RUjgYop0iuKLf4DdN13MQtDfpbgerPamuNNjgQuRRPUUclQ16yDk4FYAOaKWtKzlH5EdsTc+edp7heIBlMx7p5TSNgHt6c6rt/sCP9id4bqS91Xa3cPLUU0+Nzp1FsmmHGzMMFsGmiHpa4GmtBDkKuLRGQqQ8SWnkDdzJKJJDIR9RZItGAbBza4G7xcccAtIR/Zr09vrdS8a0MUWnewJ3EG0hLecBGBfHsnFZLUFK9qgH7mYBlAtmi7MS+sGiWWO5P+BudsZYAeBJVuSa1DZlJnAn7SE9cY2mWS8Ra/Zlo8ECd7M46do2q1JccGxGRsQ/OfeNgjv5i3uPa9k4T4mWnUPCYXVNSHZnct1zaDO4d1kqPxMzNg2mBTK4D6Y1c17RAjm6MDTgLleadVINU9Lf+c53ou787rvvjrph0UyfSR6kQJTUAPA477bbbovgQp8rpR1C6OUBmzyLe5unBw4gFD0nWQGA5DKgGmzWeyslcDejYGcb0UWOASgWWQS16qFeAJ0cA9yAM7uHpC0UlSFyCGoGqz2pZ9SFHQEJxyEBt3+bzRAdJkdQfkpgGnTRCYsupq0rLSxU76IsqC/gDqSAPykU4AGQjbS3epSRK3CoLE6UB+kPwLVlpUg+wKQ9BqccMUCsj7SLM+c7jlXSmgN3kWlSEeMCZJKDyYuWP0mYqiPu2iOqzdEBcyLZdNDWMsiLo5iguydwN8vge5ApHxIPQExupX3VMwS9gbvxxOmSrzFPqmL3F3IybSMr6Q+4u/44sRZXGzPGq8XV7MD2CdzJ1ZQP2slYXEuuB7If9RgscGcHC36V5bpzT0j9zKky1pPUplFwd58x9rWV3QUFaOXd64179w/jxWyiNpEA6acM7hnaMxYNvgUyuA++TXOOLYgwdMrUoN1DPNzoketBLxCif/a71gJQ+2GTq3hoSraHI3spQrdIsalq0UdJWTSoIo0pEgtS7XwhAiuaKoJafAGN8zx8RSOVld5+ClDIO+xjXi+JttIog3CSDP0DFtUB1BYlIQBHJNdDHjBLtqgT7U275wxWe1J9RQNJYQAl8Cjqyy3IBJl2D6lefKzvfA/WLb7TDsBCLpHsqgwRfGDod7X8BaCBdJCcNOAiszTjjiUjaqS9tWwP1OVPY6x+7M950u/0/Jw1MwRAvbiLjYWFxiaQS46ddul7+RlzEgjXJnmmBFo5YCL2KelTUXxl6XswS15jXBSlU6L3xhZHpZZ0jDPCqeFoiRbLx7jTN9VOZiqbDZyjr6rlK6Bd5DtdO5wBjpvdU9SruJe6Mkioii9rMl5Es8Gv8Z0SGZtr0vfpBUZszvFgw5TMrqTrgUPiegPWHK60sNmxdpNRftpe1GfqDJ59bkYoJX2nvRzOovbdIngOFEdO/6SXtZHaceokMyf6pXr8mpGyuDZtB+lYzoUZJ0ECeakzeRtnzjUh0u8at+uQ64ZjXJRtuUeBfveAkZJyEGuk9HRz25nBvbn2HlGl5enBoetuEJ0gF/AUtycswpOongQQi3KXdIwHugeu/Orl41jHAEFQ4rjitne9tRLEqSsYr6fhloeonoiqOtWqr3wGqz291bm379mCU8Qh6qlNveXT0/eNtLfe+aCVzTkT+qveG257Kh+4k0KA297GWr18Ut+zUXp/QH9sksaffNi8L+OvujzjyziTGt3etJE6p/5Kdax3DodZe3q7Hhops7djtFXfKVN5A+kDZSXZlXtJMfCQ+pkzUmuNTW/1HI7fNxva2TAvSB2OI+nzbcrgPjL6uSWtzDeulpg9F5otMCgWqLWryqBknDPJFhgBFsiBqxHQyS1qYgb3Fhl+pBTbbHjvFMnMSOn/3M7OtUAG9+b3nXc9+JHSOx7S7+bXJpfYXws0G9rzc6+/PdWZ52Vw78x+66ha55tYR3VXrmy2QLSA9QU06EWNdzbN0FggAnsp6yK4K2n88boAPsP70Nh9KHJtdrBKG7JEZih6sn3zzODevn0zbGrWihtZjkAMm+GTG5ItMKwtkGD9fyVy//R/3SPuE4zfBe0J4Ie1IYZB41rxrMvQPgwGTh+bkMG9jwbLh/fPAvmG1j+75bOyBbIFhrcFgHtpbXiE9rGfjhc+LctlQPuoCT4LfufIe/uPgVY843KAqv3HxVDUMIP7UFg151nTAs2WzOQpxDwQswWyBdrZAsVo+9hPQxgzdrwwtgTwElgfPar0U4b3LJlp555s/n7tGdrbezwMZe0yuA+ldXPen7NAs+E939zyIMwWyBZoVwsUwX3M2BA+KYO7z0dNEMKEpR9Rd39ncG/XXmw+tOegVPuOhWbULIN7M6ycy6hYIE8n5sGQLZAtkC3QZYFaEfcxpci7haqjShKZCUd1QXvSuudFqu03cpodjGKBHJBqv3HQzBplcG+mtXNZ0QL5RpcHQrZAtsBItEDa6rG67XFhKqlMSeMO3JH7BDHi3nu0PcN860ZSDkS1zvYjueQM7iO591vY9lbAe1593/8O/8c//hHfMpleld7/nFp7pjevXnnllfH18d6+udRSSwX7lQ9V8ubKv//972H22WcPX/rSl4aqmJxvm1sgATtAj3/7KewW47O0OJXG3b9F2UeLuJd3lomn+a7c1iidkU3eLrIlvd8KaNfQ/BxrSXe3VaEZ3NuqO0ZOZfJNr3P62rTsT37yk7DkkkuGAw88sHMqXqOmu+++e3j66afDcsstF6aYYoroiHz3u98dsja9/fbbYd111w2bbbZZWH/99YesnJxxe1vArjFx95jyj78B9wTgvQTmku8sULWzDDiP4F6KuPvesfKIP2Vyt3jVd3nHmeb3fX5+Nd/mucRxFsjgnkdDyyyQb34tM33Ngj8tzdVfdNFFYbrppgsrrLBC5RhR47PPPjvMNNNM3T5vr9r3XptXXnklbLjhhmGVVVYJO++8c0mKUNIiDHFi0zPPPDMsu+yyYa655mqotDFjxsRzFlhggTgjkFNnW6AC7LZ7jNs+loi7BN+ge4LxSts9lheeOq4euEewj9tFls8v/dv5o8YvbxdZhvvOtlTn1L4VM8ZZ194542Ooa5rBfagtnPPv0QKtuAGqUKunG8HwRx99FCaeeOIo2RisNHbs2OBHvvXS/0oEAA4nmmiiboe8//77YZ999gnLL798WG211RquEjj9+OOPwySTTNJQWxwLmkeNKu11VyepnzR69OiG68Gm8p5wwglLUFMOYxbOfvjhh8NOO+0Uttpqqz5Fv/VTvTwbrlyNA+v1w5tvvhn222+/sPbaa/foKKkX+/TmgCgnjbVadklVc1zqx3rtarTMgdhluJ2bZDCkMLZ7rOzTXrrs044xouYC6Qnc2SCCua0gfQfqy/u8x+0iyxp4EXmLV3PUvXmjphXPrAztzevfTigpg3sn9NIwr+NIuhEC0muvvTZccMEFcWeAaaedNuy4444BNP/pT38KRxxxROxtsxFkHcccc0z4xje+URkBpBdHH310+OIXvxj233//yufOP+uss8Kf//zn8OGHH4aZZ5455itqm9Jrr70Wzj333HDXXXdFQAP33/nOd8LPfvazWP7xxx8fHnvssTD55JOHL3zhC/G0c845J/698cYbx2O33XbbSn4ffPBBOO+888Ktt94a2+I8chCymiKU77DDDmGhhRaKP6effnp4/vnnI2yKQm+99dYV7Tdw/Nvf/hbLfPHFFyN8i/7LrydHQltuuOGGcNlll4V///vfsewf/OAHYZNNNokOmmSMXXLJJeHJJ58Mk002WbTfV7/61XDiiSfWvLo4P/rDTMN//vOfePwaa6wRZS/s9u6774Zdd9012mSLLbaoOCwvv/xyOOqoo6L9fc+pUQ/HfO9734tlOUa+99xzT/jkk09i3mRIbKuP9MNTTz0VpTycIen888+Pjpb8tOXXv/51APj65kc/+lHsn3Ss49l1l112CY8//ni49NJLg3GjfzbddNPw4x//uJtj89///jdcfPHF4Q9/+EMcB9rHfpwcSZnGjDJff/31WI7vtSmNk2F+ixpQ86rBPWnYwTb9+qiSjj2BuwWqIvJJKjNBKaIev4vgXtrjPX7fVZ10rt9515kBdVHDJ7fiWaVyrQ40NWygfGBTLJDBvSlmzoX0ZIFWSWZaEcW48MILw1VXXRWWXnrp8M1vfjO888474fbbby89mEuRsxJw/upXv4qm+uc//xnBCODNOuusFfP961//itHYSSedNBx33HHxcwAH+AEmoAJoDzzwQBBh3nvvvcPCCy8cjyMPETEVUQdcYE5+G220UQRe0HzFFVfE4+edd954DmgW1V1ppZUieO65557xcwD3y1/+MpatTA+Wl156KfzlL38J888/f4TWBHU//elPY4QfzMoXkJKt3HTTTRHeOSiSc0Grcuaee+7ogBgbU001VQTTWondTjvttHDbbbfF82aYYYYIn3fccUcE3UMOOSQuqvU9m3CawDaHhg1Bb610+eWXh9/97ndhmWWWiXlqL7BV32222SZG4OXFEQLIjtPGI488MoI5eFdv0Mt2jvFb4iipm/r6/dZbb8W+8zmnBhxcc801EebnmGOOeM7qq6+oJ2LRAAAgAElEQVQex8d1110X5Uy+m2WWWWL/+ezb3/52BO1k8x/+8Ifxe7ZecMEFYx8aD/fee2/Ya6+94viT9DvnkO7fuJhmmmliXb7yla/Evpc4RRxNdrMmwDnanvrZeMupvgWSVAaU068ncDfPFuUyUebSJVz/XwnOReQrUpoSuMfPPxuv8nbVuK41QX9+s2rThl6G9qaZOhfUiwUyuOch0hYWGAnwDv4sUrQwUjRcZBN4+hy0iS73B9xB1BlnnBFOOeWUCPmkN2DwoIMOio4B6BLhJr3YcsstA6hLScQX1DkHkInUAvnqCHc1uF999dWxzJNOOik6IKLjIPX3v/99BOlf/OIXlXKAu6g4YFxsscVi0Y4VfecsiIRLZhLAJehlC0nkWyQeKNdKnAW2A9O060k28sgjj4TDDz88Ai5bSw8++GAEaJHtddZZp+6459CIkouwcxjkqb5Ani3BOsAVqea8PPHEE9GJAsWgmtMCjNm0FrgDYpCdIvDGAOhP/QDe5bHddtt1k8roS30DsLWBTdjm5ptvjn2f+l/DOFPGApuaYZBE8w8++ODoLOg36Y9//GM8hs2BuLaqj3pzFFKZxqz6OFeZHCHAz1HhGORU3wJpr3aR8rQ4FaB32xoSxdtxxq/yzjNpUWr8vPydUuKi1LgwdZy+3b+lQVTd5S4tWGAkPJ9yh3eOBTK4d05fDfuaDveb4y233BIjyiLM4KuYgC75RX/A/dBDD43SEr9TSpFoMAk2SXJ+/vOfh1dffTXCq4WSIsJFfX1fwB0AiraD9GLiMHAQgH6KzgN3UW8gXdwSkRSFVEXEWLrxxhtjfmyz1lprxSh+Uf5R6wIAytdff32Ez6KkSLReHUl/ADcobhTc1YNTQeJTlBqx3R577BHtzCGQRNfZdfrpp49/L7HEEnFmI0mFaoE7jb3ZHvBum0i2KfZDPXBnL7DsfOWkxIHgcLF3csqAu4W4xZkKZeqDZ599NphRkAC7f5NZ1UqkV47h8BUXyiYJ0Pbbbx8dnJzGWSCBdxGki9tBpi0hY3Q9Llbtbr0E6Um3Xvx3WpCa4H080foCsMf4fHmryeLnuX/6b4Hh/lzqv2Xyma2yQAb3Vlk+l1vTAq2ajmyGbEZkmd4YUCb5SjICOAJs/QF34Ai+qvcJ5wiIqINQsgkQS6ZDMvL1r389as4B3owzzhir0RdwVyawPuCAA7r1I4fBjjSLL754OOyww+J3wP1rX/tahEZ67pRIhIAo8JZE10G8f5NrpF1VRKbrLaokESIrUpYyUlIP5ZHM/OY3v4l1bRTcQSywnXrqqbst4FU/jgnHqzhrIfpMkkNeYjcY8pSUaoE7+5uxMCsA+I0F/aBPpHrgToduTYF6FRcfi4BzokThE0QnjXpRCkQmxV5mCEiiJG0RRWerWontyLWUWe1EmSkyM8FByKnLAkkWk/ZqjxHw8n7r8fvyMem4uFgVvJflMRXwdlphf3bZ2H2GrMaC1Qj15WPGjfnCHu+F83MUvv+js1XQrsZZ197/fhvuZ2ZwH+493IHtaxW8D/WNEgT5IWFZZJFFuvWMiDEA7Q3c33jjjahxpytOGncRXrBIilIrAbMEvuCTLhqYktjQb5N7iMj3Bdx32223KMHQlmICkV5oZG90MCsBd/mDw+Jixmpw7wKfz6KzAbItUgWxK664YlBerXTCCSdEAJa3MsZBzGcxMm4sWbQKPBsFd6BKf8/OZEDViUSluJOLdoJ3NuaIcIhSqgXuvtMPpCscOVIXW22afWDTeuBu7Djezj+15ClmFVKkH7gXdfXKrAfu2pMWRVe3le3Mauy7777d2pWOK5bZgbeaQa1yWoSa9lovB7679lovlJTgvWvf9i5wT7r3dC7YHieJ6YJ04G77x8re7eU8y8xfkdj4OO4Rn/d4H1D/ZmgfkPnyyUNogQzuQ2jcnHX/LDBcb5hAFSCRSKy88srdjEPTLOqfwJ0NRDNPPvnkMN9881WOFVm3m4zobAL3Y489NmrDAWc9LXitnnj00UcjBCpnzTXXjOBOK25nGIshi6la4w4y77vvvqj3Lm7ZmBbVivwmbXlfwL1Ypl1rOBV2RiF3qZXsaENe47g555yzcojZBi+L4uiY6QDVjYK7KL38SE8sRq2XQLkFq/TipCT3339/dIpE/1P0vB64F/O8++67o+NhFgNwA3eOCvlLMbLvOG1iV3r+nrYRbRTc1d3uNnatqbX1pre+Gm8kMauuumpD233276rv7LOqF6BGPXupSRX4tvi0uOtrfBFTacFp6XdctFp+uVLa571r4WrXW1NjpL38sqVxu8eU38JU/pXySpKcFJnP8N6/cTVcn0H9s0Y+q90skMG93Xok1ydaYDjeOMEkzbEdU0Rzk2yEdEJEk2QlgTupiGPJTgBdSvTqJBMWEiZw5xCI2INvsoUE76DR7i1JCmOhIT11SmQf4HCDDTaIEgvfi97PM888UcvdE7jfeeedUfu83nrrxS0SgbGIrvrbEUXdvvWtb8UsGgV3GnFyl6I+XD4WsNYDd/pui1M5N2Qf6VyLLjkX2mf7Q6lRcOdAOY/0xYxC2jXFbIB+Mbsh4v7cc8/F70XllQ3a/aZ/B7ppUWv1rjJ2vUkLRtWLswPU02JUdrDmIe0Uk/qBbp8cxrhRrvqlpO/MZqS+bxTcOQMcDWsK0kJc7WQD5ShTvchkyKKKcqT33nsvltfTOwNGyu0sRcpt10j+kkA8Rs7ji5Y+v3A0wX56Y2qMvNt1ppQHyHfeaPBeet0BgE9vSmXTKh9g3FtVy9/Z2z3t8Z63iuz7KGzVrG8zJJt9t0Y+o90skMG93Xok16digeEI7xYYiubaQxyYiQhbQGqrRBHUBO7kIhayAlCRZFIKgOfGDqZooxO4O1bk1EJC+QJJ0epnnnkm/p0WrYJ6chJ5ycPe3KDULIAIsXxE+C3OtBDRd6LxALE64u5YkW4Rb7uX0NDbe1yfAfXioshGwZ3MRISX5tvCWbML9Ng07mnLyFqXB5ueeuqpEVxJSAD0Qw89FOU6HKSUGgV3x3Om2IVjoD6i0Ran2v1FvwBvaxX0Cd15chg4UaLnfhZddNGau8qwh4W0fuSvH6xPkC+b+0zfkt/YZlK7bA1K7pNmXIA6xwg0G0MgmiOV5EKNgrtxYDcaNjSm1Il2nYOX5DPayLEslklTb/cdNrBF5EhP3cC9BN9jSvD9WQnEE7inyHvRTpVFquU3psYXNJHOOLd0YIqajy5r2ysSmSrNvDyV73zOQNwqMoN7v4dkhvZ+my6f2CQLZHBvkqFzMf2zQKtuomo7FJp32magJtIJmgCbqLq9soF2Anfli4iDcTAsCiraCeRIR0TTiwsPAaV8LUAFcUAyOQdJp03WoQzwLxrse4CenAZlgkC73/gtmuqFPWDSAld7ihd3w9EWkXeSG46C4+i7LUwtJmDrO5HvopQHhHJMyHMke4mzC/DWHnDMaSFX6ektq3T16gD6RcSVoc3aVoxsi2RblGmrxurFwdWjU57qx6bq49/aYDbCji5kRb/97W9jXsWdZ0C3vmRjWzdyxmybmfamV44FuGBY/2sXp0ld08yIYzgJtO/GADjffPPNYwTcOHjhhReidh9gq5f96NlJpD9FvzlVxTLlyab61nkcgZTU469//Wt0vFKkXT+mnXNSmfqaLt/YUyYbs0VxwXH/rvLOPytFz9ObT9PWj1FrXtarp73atfazUsw8gntZ355erBRfwFSS0EhgfwJvRi3v9Q7kyWa6FqaWNTKFvMB7BPfSZ1FeUz43v1W18fHVqudNjrQ33kf5yNI1XnrIj7sDZItkC7ShBVp1M2WKoYB3+YJePyAzLWokvSiCext2Ra5StkC2QB0LxD3ay5Hvrmj6eBGw037s3eQttO1R394lq0ngnhwARUQATxIZEfS4o0yX9j3t256qMk52Uy6Ts1DWxhd3p8mdV98Cw/E5k/t7eFogg/vw7Ndh1yoRwVa9Xp1UpBgNHQrjkolkcB8Ky+Y8swWaZ4HKjjLlcFj1lo7F7SCTpp2sJspcVLPwoqUE72mHmSR/iTBf2L+9eF5anNq1uLX7lpLNs0LnlTTcny+d1yO5xj1ZIIN7Hh8dYQFyEZKFVqWhhvcM7q3q2VxutsDgWkC0vaJkKevRiy9gKr5JdayXMJXAPZ5TL5Xz6NK8i8KX93EvL3gtRvKLWeRIe2P9mqG9MTvlo9rHAhnc26cvck16scBwhnc7xdgBxm4iOWULZAsMDwskYI9SlvKLlrq06GWNO8YvQrvjSp/FlysxQYHK42dlWE9ymeKe7hnU+z5mWgntdO0W0OeULdBXC2Rw76vF8vEttcBwhveWGjYXni2QLTDoFqhE2suLUGnai7KY8ZKG3T7vJUqnewf2CdK7JDGfxT3fK29lLR2Ztob0Qqa8V3v/ui1De//sls9qvQUyuLe+D3IN+miBDO99NFg+PFsgW6BlFihuFZn2aU9vVSV9GTWqJH0p1c5nn5LOCLmXUtxFpgTmIul2n/Fd1wuaur9JtUs+k/XsfengDO19sVY+tt0skMG93Xok16chC7TyxquCQ615b8gI+aBsgWyBtreASDnYjvu0ezlTt33au16UFOG8fBy4l0TbR5W+E11P36V93oXk0z7vabvILJVpbCi08tmR5TGN9VE+qmcLZHDPI6RjLdDKG3CG944dNrni2QJNtUBF3x7lMuMi6sV92hO4p33gE7iDegAvHJ92oalE5MsLVdMuM9VbRDa1kR1SWH5mdEhH5Wr2aIEM7nmAdLQF8o24o7svVz5bYERYIMll0ttN0xtOx71QqWtnmQTu6c2pCdzF4Ct7xLNY6YC0MLX4RtURYcx+NnKonxUnzVbypAppp2dLUyuFlGdp+9lx+bTPWSCDex4UHW+B4g25ePOsvnEOVUPzDXmoLJvzzRYYHhaoLCxN+7SXd5JJ+7FrJXAfMxa8d0llohSmpH9Pi0/Tm1HTJjSVHWbKO80MD0sNfiusiXrxxReH/D0g1eCuJekZlJ8Rg9+vIznHDO4jufeHSdvTYtWebpxD3dSB3JjtT+/V9dVpglI4zptbW50++eST8J///Ce+5r5TX2+/1VZbhRlmmCFutznRRBO12qQdUf5JJ50U/v73v4fTTz89TDnllB1R53auZNy/XQWL2z+W92hPb12lgfdCJoekFy7RsEe5TCk99dTT4aCDDghrrrlW/GmGrv3DDz+Mb3S+8847S3vOf1pyJkaFM888M0w11VTtbO5Yt2ZtZFDr2ZOMc9i7Uw/5C/zaviNyBQfVAhncB9WcObNWWWDjdx+sWXSzou4K7+/Co9VWWy189NFH8YFYTGDpkksuaZVJK+U++OCDYbfddgtbb711WGeddVpen/5UYO211w4zzTRTOOywwzK4N2jAww8/PHgN/G9+85uOgLQGm9V2hxUXr35SWLwK2CcsRdzTrjEq/sQTj4edd945bLTRRvGnGemWW24JJ5xwQlhhhRXCt771rfD++++HH//4x80oekBlNAvaUyV7gvcLp1hwQG3JJ2cLFC2QwT2Ph463QD1o17Bmgnt/4R24L7PMMuHb3/52t76YcMIJP/fZUHaWBzKwXWuttcKiiy5aKeqf//xn+NnPfhZ23XXXsPLKKw9lFYYs75EG7k899VQ47bTTwv777x93QOop3XvvveGmm26K/VucUcngPmTDsVvG43aTCQG4k8ukXWMmKvnydpZJ2z02G9zNBBpH5IiCCKNHj26OUQZYSrOhPcP7ADssn94nC2Rw75O58sHtZoGeoL0V4N4feAfuW2yxRVh11VXrmtcDdPzSfPlnpaf8xx9/HMaMGRMmm2yyyvG+Hzt2bIz6gy/R+/HMo1clx5G++HGcY+QrPf3002G//fYLu+yyS/jOd75TOfOtt94K6623XoTApZdeOn6uHvIyje5h7kdetcocjDGT6q087SYjqi7LMekztkjH+qzZ4M4+ftRDX0088cTRzrXqnOz4hS98oVt/1LNbyts48HfKu3j8ySefHB566KFwxBFHhK9+9as9dsHBBx8cZ3z23XffKIdKqRrctUV59eAt1euDDz6I469WvepVhA3YyfidfPLJu9mqp34tjkXnKpcUKo3pYnny6cnWaUyzhfPlUxzTSc7mu5QP57poD587X1vYslafq1Oqiz6ccELSrQlKL18C7V1SmQjupZ/RJXD/dMyHJXgfr2TPiepG3NP1L79Gx1GqR0/1le8vf/nL8PLLL0fJVCekVkF7sk2OvHfCKOnsOmZw7+z+G9G1b0doTx0CIr7xjW80pG1sBNyB/dFHHx21pvfcc0+EossvvzwCwGOPPRYuvfTSkv71qQi0oHz++ecP66+/fphzzjljlTycb7zxxhhZfe+99yrgPddcc4UDDzwwiLqeddZZ4fnnn48R2kkmmSSeR8sKaDgVRx55ZJwqf/3118MFF1wQHnjggQg2IAXkbLjhhmGllVb63Ji84oorYrl77713mG222eL3AEMU3/mnnnpqBRjBNinA97///SjLAYu33357+N3vfhfL1T4w5FXhvi9Gk5VPy64N2gogOSGm+KvB/Z133ontfe6558LPf/7zMPfcc3+u3ptttlmcCdl0003jdyn6+Oc//zk6MvJMIH7ooYeGt99+O0oK2OPmm28O11xzTaxDgrnll18+5pUcrvvvvz/2m4Vz2qTfvv71r8c6zzrrrDWvbfU+99xzI5QrJzlgZkmSfMEY+f3vfx/7jX3A7FJLLRW23HLLz+V51FFHhVtvvbUEjxPG9RTqwa5mVoD7HXfcEbbZZpvwxz/+MViLYRx97Wtfi32dnDiZqot+/sMf/hD7Vpunm266sMEGG4RFFlmkJkg7j2baeHaumR3l+8x4M+alnvr13//+d7jsssuCPnGu8cJR0Qb1S/Kz3mzNruedd174xz/+Ee3Grmzyox/9KLZBMiPBRmypD958882w4oorxvGj/dp+3XXXxXGgLs439n7yk590WyMgeu3a5RBL7hWLLbZ42GjjzcOXvjJt157vJRs8cP894bJLzgtvvPF6vL7Y3UzYRRdd1E0q4/r47W9/G/NL1+Mss8wSnfApppii5jhqpL5PPvlkzJdN9Om0004brz/3oS996Us18231h0O9c0wj7dOfZ80/LqhSfU6WzTRixXxMTxbI4J7HR0daoDdotyAIaLQ6NbJotRFw/+EPfxgWXHDBMPXUU0eoAtYg+JVXXgkiph7EO+ywQ9QiA/Pzzz8/PsiPP/74MM0008SHr+NWWWWVACCBBVgBPv4NQixEPOOMM8Lmm28e5ptvvmi6OeaYI8LA3XffHeaZZ54YDQWnjz76aNhuu+3iAxzkvPTSSxEsHFOdfCdPIAGEJWX5NyDZZ599whJLLBE/f/bZZ2M7jj322DDvvPOG2267LYBLoA6AHP/MM8/E6fvFFlsswpQIowSiOEvAS3nWCIBHoFwEd/CRpv/NImhrrQitPJR3yimnRABkzwMOOCDajF04Ispmb0Cu7QAedAFJ51gQK+9HHnkk2tbi2O9973uxvgBdPzpX1BYc6U/9XA+MODZnn312WHzxxSNEsj34B7+AfcYZZwwvvPBCOOaYY8K7774btt9++zhmAJz+qU5gmeNm3Giv+hizzgHuf/rTn2J91l133fi5MWPRKhuC15Quvvji6CxwaBZaaKHw3//+N5xzzjnRZvKfffbZa16KDz/8cCxH3TbZZJPYV8pQXzburV9FgzmQxgynB7gDaDB70EEHhQUWWKAhW+sbiy+t49BnrqdXX3012iNJ2DiarpPpp58+OhbGGru5vjiWwN+1yenU59omX2OPE5gi865F9ybXrzHCedRfG220SVh7nfXj7jIvvPh8OOyQ/cNkpaj9NttsGx3bl19+Ka43cI3IL2ncOTgcPeXIj+05uRwMDn6t1Eh95fPGG2/Ee4l277XXXvFeYK1I9XqcVt9nld8u0O5eJfX0jMrw3g4jpnPrkMG9c/tuxNa8N2hPN8VWT5mmDuoN3oG7yFyC13Qe6EwyB3ANZEBTcWpeVNcUtgd6EfbADHD5wQ9+EOHNArPjjjsugicZTC1QtQgVTJNMFKUy1QNtp512isAKQhvdbWTjjTeOeW677bYRrAEX+AeaIJC2XgI/oAusazuoF10WoSzKOMCqSKs2AkWJc6M+ZgOqgSWBu/aLIl5//fVR+mMGoV5Sh/vuuy86EeoJvp3PYVGGyCNYFM1lMwAl8l0riVTvuOOOESRBpgS89KuZkYFoh0XF2ZMTIz9pzz33jA5GI1IZkXhjtJZU5i9/+Ut0UMBoSpwpNmFDSTmi4sYvuEtt4RTIW8S+3qJmDpQotfHLWaiV6vWrmZWUv/5NCXBqi3HmemnE1rvvvnucTTAm6kmLgDsnlJ1dr8XE+eLknXjiiZXZKt+7NgGla89YqZd22mnn0vU7ddhn3wPijjJXXnF5OO/cc0p2uSx+3vWCps+izpzDVAR3Y86/2alRoG60vkkqw6HUV+2a2g3ak50yvLfriOnsemVw7+z+G3G1bxTak2GGGt498FMCM/VST/AO3EWyqrdaFL0UIZcAGUgVRSsmEV5RMXKTYjJdCzREyMED4HA+OBGZFq0W8SsCfKPgTgYiugtCRZcWXnjhXgEe0Jh6dx7QE20G3KLGoM0P6AYUM888c3QKRDvBsH9zKIpJHmBNPkkiAlxEQjkq1cmxIqWi64DfeZwaTkO9BAYAMRjVTs4DyYi2iA7baYczIj9RcNIbdZUAj4ityCeQ1B+cDRKmNGbo0OUHikGvyHYjAC+qLKoumi0Cb23C1VdfHR0D0g5psMCdDbRLFDolEV82Ng4kszEcGtKUovPJBpwf/cPZq5XYEGw6rl6q16/kNUBW2UUHTLnq7HuzABy+3mytnWaSSMvMCsnP2CyuSXA9sTeHjWykmNZcc804nkTsi0k/GcPAXf9KAFwEGwyTUpk1ufLKK2N5hx56WOn7EA455OAYlXddF5eqpJkqjnCKuJvR4Dy6VxiPZn56Gtfq0Gh92x3cm7VHe93BWf6ipx3FMrz3Zr38fV8tkMG9rxbLx7fMAn2F9lTRoYT3Irgrryd4r3dzB+4gHaAUE3BNkWPgLtIm8ltMSSqSItbF75JGmGQBLIBdgEzTDNhBrAi4yL7UKLgDR9P9YNWiNZH+NdZYI6y++up1tcwitzTyAOWJJ56IEXZOBzAQ0d1jjz0CvT0g9pOgRDQa2Ka2pPZpD1ByrGivxH6OqxXdBe7sL5GkAFvn95RAGnmO/P3Q3oMikhJOEKcIkIIy6wxoj9nV7jwkEiBLSmsGSCLAbRozgF5fgE9lOQ74carqLfJ9/PHHo/wJtJv1YHvtEd1Wv+ToDRa42w5S/YrRcJFuUfQE7tYvGPcAvNrxUDeOonFaK4Hhb37zm9EJqpfq9SsbkyQZR2ktR8rDODc+L7zwwuiw9WZr45C0xTmkWCQwZC/07QmC1dVxAL+4MFyZrmFj0XVQTMDcGDJztNxyy8Xr0LoREiTArs/lBfCts0jXMceSw6FtxaT/q7eDJNW69tpro1yHxIeEx6xQrXUbKa9G69vO4D6U9/UebwxVXzayDXCG975YNB/bmwUyuPdmofx9W1igv9CeKj+UN/kEYj1Be6pHrZt8Ixp34E5GUox8yhNAAkXwWEwe4EmzDBSKSYSeDhh4AS0ReZDQKLgX8yIlueqqqyKkguxqwE7HWjhLhiCibvEemQW4MgMgemjRHUeCtIHm2YJGiQRAlBrIFBPQBVZkJ6KHEsAjnSjKJtI5PgMhgFMUVrkitSCnp8SpsMgQCMlb5J/mmdzGD9uJeKpvWvzpM0AuKg3UnQ9gOSccr2pnT104Nuqlb5SR2l9dN/XQ3+oFVjkK9O2HHHJIbNtQgHv1Pu7V4E46o88AZYr4N3rT0H804vqiXqrXr2YwRNVdA8ZISuDYtUJ3z1EsOh2N2JqECwTfddddYdlll40zLlICdzMuRdmW7wA7QDeWi0lk3foAMzccMrMz6gXyzUQkxzzNKCVwV6bxKrpfTJwL46fWPu4AniTOteX6cE/gtNRKjda3XcF9KO/njY5dxzUC7Sm/DO99sWw+ticLZHDP46PtLTBQaE8NbKebfXHHmYGAOxAg4RAVTYs0tVd0V9TV9DxgrpXAooc7SCDBAQUAAmCmBVaNDA5RRRFTMwSgplay4FA91BHIAookKxBBVl9SGdAEbFJEUxtE9S2Qc15K6g5q1HfJJZeMH/cG7mwuguktsDTQFkSCvp7epHrDDTdE2OIkgCJgZYaCwwKW7WLDMdKGtGOO6HxavJoi0CK+wJ6sqBrcU5vMiJC7iMzW2gHGcaRAyiy+AEfEWxTYuQncRXjJdGjcay1KLfYR4LcYlC2LkeR6+7hXg7tov5kbum/w3qjOWh2UYQ2D2Yp6/VCvX81ycOj8FHczAufarV4i7rXWc/Rma+Crbnb8UTepJ3AH0uxsVqnYfs4YJ4JDalEnR5SNjbvkUKTF1MZVAneSMlF5TlNxFoOzbSFrcVaq+nojndL/6uTeUis1Wt92BPd20LOzaV+gPfVBhvdGnij5mN4skMG9Nwvl71tqgcGC9tSIdoF39Um694GAO+AVfbVrh11jQINou4Vkps/tiELeAeJECYuRQvBLWwwERLvTPu4g3hZ39RJgEu1NEgLRZCAhmlwdISzmoRzwq92i1CQSkmh8glnaYu1ISTSfzhcYWoQHwkSlSVQAEFCiDZZ6A3f1A2OinAn8yTjq6a/laW2AskGZxYWASx3AP0hN2xeSbaQ1CgAPhJqB8dsuM9oA4kSkU1vlzYFJshhwT5ohQks6VSuZXeCoJOlJcog4PJynBO403Ratqq/deXpK7A3G04LgdGyj4O54oGhcGIt2vElJFNh4rLdLTnI6OCLsbEyBRe1KYNtTv+o7djPO0xamwGZw7vkAABISSURBVI5TBejTC8N6szXnwXWSoJuMhdOoHpxGqSdw1/8i3ZxeGnl9Cvo5RZw19uG0uq7YhGNhPGkrx0AZ+jWBu8XlzknbTcrPTAvH09atZtOSnExU36xFShwW5RgPaQej6v5vtL7tBu6dDO2pDzK893g7yl82YIEM7g0YKR/SGgsMNrSnVrQbvIuU9vYCpnpSGVAIhskGRO7AgEVtwIM8JEXcPPDAnAc8IBItYgfT9x7wwAAAAX6RPvpYUCpKXr1zDBgE+UAY6KR9yEWJe4rUW4gJBkWj/U7ArV9EqS3WA1zFPDgFFhraqk896MqVR4MMpNKOMn0Fd/YR1WQ7ECzKXSsBdJFo2mJQVnxzLKfB+SLNvkuRUdIRchmOhR1K9AdA1z8cpwTuZCL6IW1jyKa29QOj9SQOANUuLBwnTgHZEVmNehhDCdzZSL2ND3maDeBc1UqAm905NMoFkGkfdxr33qQy8jTrYvYGcGpz2iZT9Jt9wWutpP2glSPF8dHH7EU6xTHqrV9pwzlFHFjtlJ9Fwa4X9kgw35utjUczTmZl2MEsjzHCgUryn57AXYRePaz94OSl64K0jUOStrZUBufWteX6Efk3lo0BznUCd/kBen3tmnWtGIvWgZC5FaUy2snhYXfXC1twxI3J6gXvqQ8arW+7gHu7LEJlv/5E2qvHfob31jDFcCk1g/tw6clh1o6hgvZ2hPeBPgg8XEGvhxsQIHswLQ/CUlQclIM5UAOywAlwcFxRYiPCCCDBk3yAffWCw9deey2WJdKnbBF0gFKMHg/mcASfYETUVDuAkd1bii9fGszyBpqXxbsi2KAS/JFAADe2TYsHleEYbQJk+gm86RPR6XqLU0Vd2UI/kg4BTba3oNJOJ0VnSH871vgyu1FvL3V9KEqrPuouQl+9lqIRmxhXyjQ2ACQIVydtSgBdKx82SrbQv9rgBULVO7fUOpczxHlha+CbZFjsUhzXvdnaLE4a02mGgA3UvZbUplZdOCmpHG1Sf+O0eptLdXUcezlG3yjTOCi+eAtc6xf1kuSlPmaoXAPJPvqeo2Hffu033lzX9V6+lOreaH0b6fuhPKadAi0DvVcX7ZThfShHzfDOO4P78O7fjmzdUEN7u8J7o29a7chOzZXOFsgWyBboowXaRRqj2oMJ7ckMGd77OCDy4dECGdzzQGgrCzQL2tsR3tWpt5c1tVVn5cpkC2QLZAsMgQXaSRozVNCe4X0IBs4IyTKD+wjp6E5oZrOhvV3hfSgiO53Q/7mO2QLZAtkC7SSNaVYwJUfe87jviwUyuPfFWvnYIbNAq6C9CO/0uUVd7JA1toGMwXuWzjRgqHxItkC2wLCxQDtJY5oF7TnyPmyGb9MaksG9aabOBdWzQKuhvVivkfzgyCM0WyBbIFugFRZoN2lMs6E9w3srRl1nlTnRkddWKpzBvbP6btjVtp2gPRm33eA9S2eG3bDPDcoWyBYoW6DdpDGtgvYM7/mS6M0CCd4zuPdmqfz9kFmgHaG9neE9S2eGbCjmjLMFsgVaYIF2C5K0GtozvLdgEHZYkeA9g3uHddpwqW47Q3u7wnu7PFSGyxjM7cgWyBZojQXaURrTbuuK8oLV1ozNTig1g3sn9NIwq2MnQHsyeTtO47bbA2aYDc/cnGyBbIEhtEC73lN7euvzEJqjx6wzvLfK8u1dbgb39u6fYVe7ToL2dob3kRh9f/bZZ8Pkk08e97qv92bRYXfB5AZlCwwTCzQaZffGWG+R9SbhZqR2X0OU4b0Zo6Czysjg3ln91dG17URobxW8f/rpp+Hqq68Oiy++eJh++unr9nu7P3QGc8CuuOKK4Yc//GHYcccdw6hRowYz6xGd1wsvvBBA1QILLBCmmGKKtrTFe++9F37961+H9dZbr8froS0rnysVx9e//vWvhizxyCOPhMsvvzwcdthhDR0/kIM65YV3Gd4H0svD79wM7sOvT9uyRZ0M7UV4b9Ze7x999FE4+uijw6qrrhoWXHDBHvt0INKZN998M/zzn/8Miy22WFtEsT/77LPw0EMPhS9+8Yth9tln79buTgR3Dth1110XllhiiTDNNNO03bX5v//9L+ywww7h6aefDrvttltYaaWV2q6OKvTqq69Gh22vvfYKiy66aFvWsRWVevnll8Mbb7wRFl544VYU32uZjUbZixk1C9w7BdqTbTK89zrcRswBGdxHTFe3rqHDAdqL1mvWTgimjCeccMIwwQQTNNR5/Ym+X3HFFeH555+P0NZoOQ1Vpp8HcViOOeaYGP3ltBRTJ4I7cNlll13CgQceGOaff/5+WmXoTnviiSfC9ttvH1/2NeWUU4YTTjhh6AobQM4cuv/+979hkkkmaYtxOoCmDOqpF1xwQbTLdtttN6j5DkZmfYmyNxvcOw3aM7wPxogcPnlkcB8+fdmWLRlu0J6M3F94F7GfaqqpInyYOv7ggw8inE899dTxZ/zxx49FABWR8K9+9ath0kknjZ85fuzYseHLX/5yECknH5DovkVzR48eHYrRd3kr79///neYaKKJYl4zzjhjpYwnn3wyHH/88fH8NddcM34+xxxzxPpJH3/8cSCjUJbvnD/LLLNUzk+2UA8P6bfffjuW87WvfS3MMMMM3Y4DiNNOO21slyjhu+++GyFsuummi3WXPwB58MEHwymnnBK+853vRJmQtMgii0R7JXDfYIMNwksvvRTef//9WB4pET1sI46HCDObaBPHiDREvdQ52Z2d1ZH92F7+1br6p556Ktrqtddeiz/szm4AeLLJJot5scf1118fLrnkkrDZZpuFmWeeObZTe/qq0RcRNwMhuqrtzpfPQBJbnHnmmeF3v/td2GmnncKvfvWrcNJJJ8U+Lia2MBbYWD8bT8Ysu+k//eBzfepzx/mu2EZlFW1lzBmLbFY8Tjtnm222SjuN6YUWWiiMGTMmPProo9EG6XpIY1R/vvXWW8Hshnz115e+9KU41vShaL26ycO5qdzURvVynL7TVmPDua7HmWaaKY6xntLjjz8ex4K+eeWVV+JYMF70d/WbmNlB/znWeOcsuVZc09XJdaVt9N4TTzxxHKPaZgzpD2s+XL/svcoqq8TT55lnnthG36Vr3jWsz9L1298x43phK+Oag61typZvsQ9vv/32WEfHK1ddXROOc80X0yeffBLb+M4770T5m2P05W9/+9shkcoMZHayv3Yb7PNy5H2wLdp5+WVw77w+65gaD1doTx3Qn4jSwQcfHOacc8740PaA8sDzYPbg/slPflKBJg94Udp11103zDvvvLFIDzMwTzpjOhmogiZ5AN0VVlihMjY8CO++++4IwuAImHgwAnSRbA/W/fffP/z973+PD9P08N12221j/h62p512WvweCIAeP8suu2zYYostKhpz5R977LHhscceq5QDttZaa60IE8kRUa5zE0SoKHgBS7vvvnuENfW96KKLomyDPZLe+sQTT4x1BO7zzTdfBDTwoP1AAtD8/Oc/71VSpP7y/9Of/lQBD0C3zjrrhA033DDajkzn7LPPjrDHbsoBp1tvvXWlHxy39tprxygnLa582Qtoqd/ee+8dbXbVVVfFdQryAlzawDbaA97Y+vTTT+8GysaEMUIq9Mtf/rLSn5wV/eVcdmMfn5FTiZj/6Ec/6nZfEDkHunTh9dYDcFCMMY7TNttsE/bdd99YF7+LyQzIww8/HOy68be//S2ON3Cb6nDvvfcG8Kqc119/PfYpWQuIlIxlji7bsxG41s5vfvObsd/YNyX9wH4cCPVjN44cANx0003D4YcfXpm5AI+nnnpqHKPGmR/jnBOy/PLLR4A+55xzwh133BEBWVI/szkkN8kBOOuss+KY+PGPfxx/y8f1A95dU2zTUzK2N99883DttdfGsQlGjSvyM2ObMyMZJ2a4/vCHP8S/2cH4cu0pw9hJyXXF7q4rDoR/y0efqxMwN05d39rBUZB+8YtfxD5kf9ePe8eVV14ZHX7XD5vpq5NPPjk6AynJ74ADDgjf+ta3Yp2rE1v8/ve/j/XnEKiLcc2xURbHRXJP1Kdsedttt0V7aKu+cKw1CgnegT2n8ZlnnonjXb6OddwDDzww6ODenxnJHju+hV9meG+h8dug6AzubdAJw7EKwx3aU595UIHR6shavT7dZ599Kg/R5ZZbLh4GZoCKyBs4kcAOgPKgSxKLSy+9NNx///3xIbn++uvHh50HMfAALIAnJcd6IHqIghgPyUMPPTR+5jfnQVLeXHPNFR/WxYj1ueeeGx/4O++8cwQFD36fAVVtkKeH+UEHHRRB228gphwwyCaHHHJIpRzQAGjUh4MigVeQJaIKSiWABpI32mijsNpqq3Uzozw82H/2s59F2AaQwAcAA39Q11O6+eabY4TSAlfQDVzYXj4igiCD3hu4AWL2BWDqDJ6OO+64iiOS2g+Q9Y/+4lgBRfXnuEg33nhjhG3OTVEqwwHjAIGvWWedtVJtsLrffvtFGFNeSt///vcrkVWgCJI5C8oReQdsCcT0VXKcttxyy7omMZb0pUg7WFLHO++8MzoTIuYpsesf//jHsNRSS0XgZRdg5Vx1WHnllSuwx6HUp2ussUa0pQSW99xzz+ggGHvAzWfGljHDUSm2E8gbI36S4wf0XQtgNq35UE+wvNVWW4XVV189Hst++jLZglMBZEXgpXvuuSfW27XCppJ8AKnrQF1AsHFsTLtewGVPKTnM+ksfuy5cO/r2pz/9aZxtkTgvnLGll146th2ocsKMfe3jZCm7eF1ZoGl8gE51dn34TH9JrhMzU5y3YnKNiGRzorQ3HQ/aSbeOPPLICOkpgXKOujHAsamVSOokMwmS69cYNtZcm+k+aCxKrgO2d21wnm666aboYKZtF//f//t/cf2H+yAb6j/XBQfPGDZWBisZe2ZahlPK8D6cerNvbcng3jd75aMbsMBIgfaiKTyYGoF3D1HTyx7mACglDzDQ43upHriLCG+88cZh7rnnrpxLhkKOkXZhAC8A1SI+8APuPbjBngc9EE1QXA/cfQ52gIYosQQaRJo9ZEGEBzkwBFQijgmyyAXUsVhOipaDwBSB9HBWT21S/1RGT+DOadFO0cqUzjjjjGB6/rLLLutxdHIkRI7pgou2Tyfdd999MeoIGIpQc8stt0SQ/81vflNZYArczYaAxpSSnh1IJydqMMGdDXfdddduDhYHDXQBLo6fJKILxkFoTwubQTC4E7WWjD9rHQC3iGmSP+gz9mX3b3/72/FYcKnvOYzslSKuvtPv4Dk5UjfccEN0LoGp6HI6//zzz482Bc0pIg6mzdTIo+hI1gJ3Y1nU3xjtTc6S+sjsFidVO4wzKYE7hynBvM+NB84z4OwpuR7Aa8rPsRw+Y8DvNLb1kRmLCy+8sNu94q677orOLmeSA5KuK9F112G6rsh4Ntlkk1in5PT3BO5mozhaSy65ZKX6ZhI4JGyrPvqYQ62vRND1USqvx0aXv2RL95cUcPAxcDe7VlzobIbGmDROODOS61Cb9thjj8o9ITk9rtPBAvfhCO2pbzK8NzJKh98xGdyHX5+2tEUjEdqTwRuBd2BuStyDPgGx8//85z/HqJSHqlQP3MGVh6UIcEoe0OQERxxxRPzIQw8siIwV90IWrRaBFK0WkZPqgbuoLigqRok9VK+55poItUcddVQEGkBrR4sU0ZNnmlYvlgM6AZnoeAIybQQKt956ayWq2VvE/Xvf+16MGCb4Vx74E+0GsMoGQvKWQEgCF3IEcFstBUl2ZENReccXHQOOkGgp+5I/SMCd01G0T4r+iyJzEqTBBHeR+6KcQv5mDDiBHCXOmHZzJjiRwCcBcfVNgfSCw2X2IemjzTiI/qq/CHlyREGd9gPttBZAfoALmAL64o45xjApGMdAcv4//vGPsMwyy3Qb86KrIvdmm1K7gDMZR5LZpHrXAndRfbKvIjRWt5NzSG4icg7a1desAvAl8ZASuAPq5Pz4nFPDOTE+e0rAnQ3S2EjHukaAOrmUlGZu0jWejgO+IJeTbbYiXVccQBHzlNJ1pb1J2tUTuJsNAedJRiMfeWjnxRdfHK89EXF24RC4Psye1EvG1nPPPRelNvrDbIF+dY+pBnd5pci8/Iw3/Ur6pCzJeDaeEsinct2jzKQMFNyTPGe4Rdqr+yfDe4+X57D88v8DcCDodRFEmY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png;base64,iVBORw0KGgoAAAANSUhEUgAAAu4AAAGlCAYAAAClanP4AAAgAElEQVR4XuydBdwbxdaHp1SoQIs7RS9ubbFycddiF5eLu7u7Q3G3ixT3AhenWLlQKO7Oh2tLaUuVfvvMm5NOtptkNdkkZ368vH2T2ZH/zCbPnDlztt2IESMmGU2qQAMr8H//939m9OjRde1B165dTc+ePevaBq08mQJTnz2wWMDYY/uZSd4nIz8TvZ/O3nv8e9RR/cxUUxkzVbu2rO28313O8d7z/s37fx65qZkw0dif7hdMfv23Q7zyvDxcN9PFA+11/Iw+up/pMNUkWyZFdj237RrSaK+uvwtt6Hb+QONlKV437rh+yTqb46tHjRqV49YZs+mmm5qJEyeaDTbYwOy///5V23rnnXeaAQMGFPPNOOOM5tJLLzU9evSoem25DC+88II577zzSt4++uijzSqrrBK7zEa/sFu3boFdGDJkiOnevXvduucxlll++eXrVr9W3HwKtFNwb75BbaUeKbS30mhn39dy8M7rAPVfHmgD30C3JIC9cwHe//67nRl+eD8L7j36FyDce3/YYR5oe7+nv6htccD1I47woL29MR3bTzLtAXcWAR64S9F/HdO2eKBse03humaGdneE8w7w48ePNx07dqw4KclzzDHHmI8//riYb7nlljMnn3xyosl80kknmTfeeKNYxjzzzGMuuOAC06VLl0TlNsvFfoivN7yrYadZZlY++qHgno9x0FbEUABor/eXO18QammPMXg5viQI3uW1MR5MQ9BAtLXIy+8CYP89qZ19fdih/UyPCwsWfO9vYH46D+SFwP/w/qYMgB14nwqru/cCFncpH6u/2xaubRVo90+Pet/ncafrJG8ybLHFFgaAl7TzzjubrbfeOm6R9rqddtrJDBs2rFjG0ksvbfbYYw8z33zzhSr3zz//NNNOO22ovI2cyQX4V199ta6Wd/2uaOSZlK+2K7jnazy0NREU0A/iCGJp1kgK+OG901lt0A1MS8KN5e+/234mFoC923mT3W3cCoF5Elb1P49sK4PXrBW94CYDvE/L9QWLvmPUt/lbFdr9A9dIED927FgL1C5kzzzzzAaLeVjI9vf/1ltvNXfdddcU83nqqac2K6ywgnXLwKpfznWECwH/WWed1Wy11VZmiSWWqJg30o2T48zood8ZOR4gbVpoBRTcQ0ulGfOkgH4A52k0mrMtfmu3gLv4vgPu1p/dc4+Z6ME75nfAvIfn225dadq10fok733xWx/lQftUnmuMvI7/POBP4hqs8lN514kPvLjkuAuG5lQ7eq8aBeCvvvpq88gjj0zRQYHrXXfd1eD3HjYdcsgh5rPPPquYfe655zYrrriiBfjFFlusJO+HH35ojjzyyOJrJ554ogX+VknvvfeeWt5bZbCbtJ8K7k06sM3crXpDO1a0ZZZZppkl1r4VFPDDe8mhVQ+4x09sZ+HdO6toLeXi+jLt+Q9Z+AbyxX0GSzsHUdt7rjFwPbA/0YP68RPI03ZwdTrPvaZ9wW1G4F2hvfp0zDPEczjx2GOPNV9//fUUHZnKO5U8cGDwLk25XsvhWHmfQ65//PFHYHZ8q+++++6S9/r3728GDRpkX8NH/8ILL7QLhxdffNH6zc8000xmrrnmMptsskl14Rs0B65L7bwb7Pvvv695D5gPrbRQqrnALVChgnsLDHIzdbHefu3qp9hMs8lM4UNerXd+cAfagXfAHdAGyjls2sFzf+GgKbZ1Dqz+4R1EBdY78J6AOxFrvGvHA/4exFtwx+LuA/cwbaqWp1XezzPAA8uPPfaY+eCDD4rDARzvvffeoYfnjDPOMK+88koxv7jdfPXVV+Z///ufefnll0vKOuigg8y6665bfO2HH34we+65Z0kefO7vuece89dff5W8vtJKK5njjjsudNsaLaPAu7S7lhCv8N5osyVf7VVwz9d4aGsqKKDQrtMjTQWCXGHClA+8i387wI2rzN+OxR1wB8I7A+7WFSYA3AvWeGut53ovX3cv5GM7z03GhoYsHIB1o9dUapta5adUJ68Qj5sLFvK33nrLbLjhhmb22WcPM+1snt1339389NNPxfxY310Qp2ys5oMHDzaff/65IRTlNNNMU8z/7LPPWgt7mES5lN/MyQ/v9LVWAK/w3swzK9u+Kbhnq6+WnpICCu0pCanFxFbABX2iy1h4L/ioy+FTgF3ivE9NiMgy4E4+a433wJ0yuhYOtUrIR0CccjQlVyCvAB+1Zw8++KC5/vrrSy47/fTTTa9evaYoaty4ceaLL74wiyyySMl7WOB53U246/CD24xY3Tk4e9lll5XkI3Y9boIdOnQwnTp1itr83OYPgndpbNYQr/Ce22mR64YpuOd6eLRxKKDQrvMgLwr44b3Nh91rXSE0pMR4x1LeqfDQJizqNvyj9xo+7h73mPaFyDEcTJUY8BJFBmgX//a89LtZ2tHIEH/UUUeVuNksueSS5uyzzw49NFjgDz744JL8s8wyiznggAMs4APlxIEnas38889v1lprLZsXYH/uueesLz4uOUA7gE8IygUWWMDstttuoduQ14yV4J02Zwnw6n6Z11mR33YpuOd3bLRlBQXqeRhVP1TzPQ0B6Vq7iUwB70jkhHsUxQghCdQD7sO9BzAR9hHf944d2h64BOQHHX4N6x6TxsjUQ7802p1GGY0G8YRudP3Q99prL9OvX/gn6N54443m/vvvL0rH4cwrrrii4nMoCGN5zjnn2AUDMemD0vTTT2/DSm688cbWct+oqRq8S7+ygHj9nmnUWVOfdiu410d3rTWkAgrtIYVq0WwCvvWEd3/dwjeAu40c48V4/917IBOgDrh36tgG7jxsyYX0evWh1vXmbao2AsBfcskl5qmnnipKh986T0ol+kvYBOT/LbFHvYt69+5tTjvttIqX77///oHRcPwXsQhYffXVDa441Z4mG7a99cgXFt5pW9oAr/BejxFvzDoV3Btz3Fqi1QrtLTHMiTrpf1BSosIiXlyubonzjqsMB1OB9988cMcVpqPnJtPJs7hPaw+ith1CJdUanuupW0SZa5o97xDPgVEiw6y99tqGeO5h05tvvmmI1y4JP3UWA/PMM0/ZIu644w5z2223lbwPlPft29cuGB599NGSMJTAOw+bavQDrVHgXcRJA+LV3z3sbNZ8Cu46B3KpQD392tXykcspEdioIFeTJK2P6joSBMAl4F5wlRnmgHuP/g9Z63u94rSnrVkSvfN6bd4BPqpuJ598shk6dGjxsu7du5vbb7+9YjFA+I8//ljM096LdUoMePzagfQxY8aYhx9+2Nx8883FPNNNN5254YYbDE9xbeQUB97TgHiF90aeNbVru4J77bTWmkIqoNAeUijNZhVIE0TjuN6Ug3fxcecBTCO8w6mkHoU47RLucdxx4X2UZbijLi7caZKmVq0y/Rod4vk83W+//UqGa/vttzf8lEuEkRwwYEDJ20E+9RMmTLAHXt2HS5155pn24Ko/EQKTiDbEno/i4lOveZYE3mlzXCu8wnu9Rrxx6lVwb5yxapmW1stFRi3tjTvF0gLSuC4k/uuwuvOaRJ0ZdVQ/080L+SjhHgH3uNDOKMVxrUlLo8adJclb3ogQ/8ADD1gruKTOnTube++9t6IYuOEQE17SQgstZM4//3zvAWPe08N8icOrL730UvHVnXbayWyzzTbFv4k7f9ZZZxXDUHLIlaezzjvvvGaNNdYwq622WvKByaiEpPAuzYoK8fpdlNGANkmxCu5NMpDN0g2F9mYZydr3Iy0wTQvesbiTrOuM91vCPSaF9jjgnpY2tR/VfNbYSAD/73//2/z2229FIQHmyy+/vKKwwDcRZSTtuOOOZtttt53iGiB81113Nb/++mvxvY022sjsu+++xb/32Wcf8+2335atj0OyuOX07NmzbB5CUg4ZMsT619cyUW+5aDpx2hEF4BXe4yjcGtcouLfGODdELxXaG2KYct3ItAA1DXgXaPcLlsTSrtCev+mXd4jHJQb3CxLhGk899dTAhzaJssRzJ7yjRKDByn7GGWcY4sYHJbd83j/00EOLMeBvuummKaz7HIzFxcZNvIaVnnr5t5toBwdl+cHNZoUVVjAsBmqV0oZ3aXc1iFeXmVqNcOPVo+DeeGPWlC2ul1+7WjWabzrlDd5dhZO6uES9Pi0tmm+WpN+jvAP8ddddZ5555hmD/3qlhHXcD8b33HOPfTiTP3E49Zprril5GchfZpll7GvHHnuseffdd4vv9+nTxy4cnn76aRve8sMPPywJUbn33nubTTbZpJgfa/egQYPMhRdeWHwtakSdNEY6K3ivBvEK72mMXvOVoeDefGPacD2qF7Trh2LjTBU/gDZOyxuzpVEXCI3Zy+xanXeIr9RzrOG4v4irDBFirr32WjPjjDNOcZnfDWfuuec2V111VTEfLjPffPNN8W+A/vTTT7dRaUg8kZWHQPFgqdlmm81GrenRo4f55JNPzCuvvGJef/11e8iTCDYk2sLhV570WuuUNbzTnyArvBqXaj3S+a9PwT3/Y9T0LayHi4xCe2NNKwX32o6Xgnt6ejcixB9//PHm7bffLoqw3nrrmQMPPLBElCBr+3bbbWd22GGHYr5bbrnF3H333cW/iQOPK82qq65afO2NN94wl112mX2glCwO8KcfOXLkFIPAwgDw53BrPVIt4F365UK8wns9Rju/dSq453dsWqJlCu0tMcyJO6ngnljCSAUouEeSK1TmRgJ4oB14dxMHQ4kCg0X8hRdeME8++aQh6oqbHnnkkZK/sdrz9FXxsefNTp062YdHufCOX70b+93vYuMXeOONNzbrr7++mWWWWUzXrl1D6Z9WprQizYRtjwC8wntYxZo/n4J7849xbntYLxcZ/QDM7ZRIpWFxD5a6lccto9oCIw4Qx22L9Cfp9akMihZSokAjQDwPVsK33Z844CoHV+U9XjvssMPM6quvPkV+fNxPOOEEg7XazX/QQQfZJ8AGJdx1rr76avP4449XnDlLLbWUDTVZ61RreKd/+PvzgCtNqoCCu86Buiig0F4X2Zu+0jQgNW4Z1aBdxFd4b/ppGLqDeQf42267zUZzqZSIOrP77rubfv3KP0zstddeM6eddlpJaEWix5x44omGA6v+NHz4cHPkkUeaH374ofgWbjRuWEveKPewp9ADkCBjveAddyMSBihNramAgntrjnvde10PFxm1tNd92DNtQFzgdhsVt4yg6C3+suKWLe2r9/WZDp4WbvIK8TyIiQgwL7/8cklsdw6Y8gRUnqjaq1evkhHE1cb/9FQ+8/FPdxMwTlQaHgrlpmeffbYkkgzvnXTSSWaBBRawvve33nqr+eWXX8zAgQNtiMt6pFr6u7v9Q3f3QVgK8PUY/frWqeBeX/1bsnaF9pYc9kw7nRRq/XAcxSpeLuRiUJuStlOuj9K+NBYmmQ6eFj6FAnmF+J9//tmGcCQCDL7ls846q/VZdxNPWMUHHj/2tdZaq+Q9wkBefPHFJa8dfPDBZp111il5zf801gUXXLDkOqLM4BePv309Uz3gHZcZsbr7+64QX8/ZULu6Fdxrp7XW5ClQDxcZjSDT3FMvKQz7wTYKFFeKk16uXUnby/VR2ugf/aT1N/dsylfv8grwlVQilCTWcNJmm21mdtttt6JVfNy4cTbU5B9//FEsYuuttzY777xz8W8s/ESecZ9YuuWWW9rr8pjyBu9opACfx5mSXpsU3NPTUkuqooBCu06RtBWoJ4RWe7hRpbbVs92MQb3rT3setEJ5jQLxRHxxE1bx3r17mw022MC89957hhCRknD7OPnkk82yyy5bfI0HRA0YMKD4N9fzACas+3lN9fB397vMlNNGIT6vsyZ+uxTc42unV0ZUQF1kIgqm2asqkNR1pGoFZTJUg/YwcFxveK6XdnE11+vaFMgzwGMlJ0wkfutY16slnsZKnHd5IBMAzKFUrO6SgH4OtuY95RneRTuF+LzPonDtU3APp5PmSqiAQntCAfXyQAWSuo3EkTUMtIcB97B54rQx7DX10C9s2zRfdQXyCvG4whDTnYc0BT1ISXpGjHcs8ZJ4Uuopp5xS0nHCTK655prVxchBjlrDeyV/90pyKMDnYLIkaIKCewLx9NJwCtTDRUYjyIQbG80VTYGw0B4FyutteY+mgObOowJ5BXi0Ihb70KFDzSuvvGJ9r4Fb3F/22GMPw0OdxNpOXqzvrisNUWuI594oKY/+7tW0U4ivplD+3ldwz9+YNF2Lam1t18OoTTeFctGhKNAeBdyj5s2FGNqI3CqQV4gH2GkboIil2B+NhtewwGPokdSzZ09zxRVXlMB9boUvNKwe8B7W3z1IOwX3vM+oKdun4N54Y9ZQLVZob6jhapnG+iE8asfDRHWJakmvRZui9lPzN7YCeYX4cqpyCJUY7pKI7078dp6Q2khJXWYaabQar60K7o03Zg3TYnWRaZihasmGxgXlMNAe14qedZtacqC107k+0OoOz5AhQ+xDmtxQkLxP1Blix+PrvtBCCzXEiDYCvKu1vSGm0hSNVHBvzHFriFbX2tqufu0NMS1y1ciooBwW2msJ7lHalCvxtTF1USDPVngi0fTv398MHjw4UJuzzjqrYazveXeZUWivy+2XSqUK7qnIqIX4Fag1tKtfu87BtBUIgvqwkBz32rjXpd13La/5FcgzwGN5f+ihh8zbb79dHAgs7tdff31DDUyt4T1KlBkF94aaSiWNVXBv3LHLbctr7SKj0J7bqdCwDStniQ8D7pWs+NWuT1Jvw4qtDa+7AnmF+E8++cQMHz7cYAgiAo37oKa6ixayAXmFdwX3kAOYw2wK7jkclEZvUq2t7eoi0+gzJl/tD4oeE/ZhRWFcbyrBu/9Aa9QDrvlSUlvTiArkFeIbUUtpc6393atFmVFob+TZZIyCex3H7+wRUxdrP7b72Dq2JL2qFdrT01JLqr0C5UI+hgH3atAdBsKD8oS5rvZKaY3NroACfHojnDeru4J7emNbj5IU3OuheqHOZgN3dZGp42TSqhMrUClOezVwDwvc1SC83PvVrkvceS1AFaiggEJ88umRF3hXaE8+lvUuQcG9jiPQbODOk/G6d+9eE0Xxa19xxRVrUpdW0vwKVHu4UjVwD1IoDmxXuiZOec0/ctrDWiqgAJ9M7Ty4zCi4JxvDPFyt4F7HUWgmcK8ltDNk00wzjeGpeppUgaQKVIN2ys8DuLvt4N/VDrom1UWvVwUqKaAQH29+1BLeg6LMKLjHG7c8XaXgXsfRaBZwx0Vm5MiRNVNSob1mUjd9RWGgPU/grvDe9FOyITuoEB9+2GrtMuMeVFVoDz9Oec6p4F7H0WkWcK+ltV1dZOo4YZu06jDW9DB5/PLEcW0Je02c9jTp8Gm3cqSAAny4wagXvCu4hxufvOdScK/jCDUDuKu1vY4TSKuumQJxQDkshLudiHNNzUTQilSBCAooxFcWqx4uMwruESZwjrMquKc4OC6IS7GVwjyGBXd/uXkJHanQnuLk0aJyrwBQHcWvPA6Ex1kg5F44bWBLK6AAHzz8tba6//HHH3ourEnuRAX3lAcyCryHAfe8QjuyqYtMypNHi2sqBeKCe5TFQVMJpp1pegUU4kuHuJbw/uGHH2oktia5wxTcMxjIsPBeDdzzDO1qbc9g4miRTaVAHHBvKgG0M6pAGQUU4CcLUwuXme+++85WqGfEmuOWVHDPaBzDwHslcM8ztNfa2q5RZDKapFpspgoouGcqrxbeJAq0OsTXwuou4M6U0e/Txr9xFNwzHMNq8F4O3PMO7bW0tquFIMMJqkVnqoCCe6byauFNqECrQnzW8O6Cu36nNv6No+Ce8RhWgvcgcFdoLx0QtQ5kPEG1+MwUUHDPTFotuMkVaEWAz8plxoV2mTb6vdrYN5CCew3Grxy8+8E979CuLjI1mCxaRdMooODeNEOpHamjAq0C8VlZ3YPAXa3udZzQKVSt4B4gIgCddsjFIHivNH5p109dSfulLjIp3HFaREso4H8iK53WaDEtMfTayYwUaAWATxveg6Bdre4ZTdAaFqvg7hNbADsrcA4ztlnULeDO77jl1zL8o27lhZkpmiePCgRBu7RT4T2PI6ZtajQFmhni03SZqQTujLl+zzbazG9rb9ODexQrc7XwjGkMcTXLe1yoDtO2qP1ztaultV0/TMKMpubJowKVoF3hPY8jpm1qdAWaDeLTtLpXA3d1mWnM2d/U4B4HVGUYawXQ7rTJsk7X4h7G6u7XrlbWdv0gacwPEm21MWGgXeFdZ4oqkI0CzQTwaVjdq0G7jIIayrKZj1mW2jLgHgdWsxS+HgdRwy5k/G2b4YcvzSoTh2cpR7Fs/RCpicxaScoK+KEdlxj/4dSgPCk3Q4tTBVQBT4FmgPik8B4W3NVY1ni3TFODu9/KXA3ew4JtWsOcx/qCXHnW+OB5071797S6XbYc/QDJXGKtIAMFygF5UFQZhfcMBkCLVAXKKNDIAJ/EZSYstKvVvTFvnaYH9yjwnkeQTnNaVetfELTvMPxTM3LkyDSbUbYstbbXRGatJEUFKoF4uXCQCu8pDoAWpQqEVKARIT6u1T0quKvRLOQkykm2lgD3sPBeDWzTHrM81afQnvboannNrkA1AK8Ux73atc2unfZPFainAo0C8XGt7lHBnbFQw1k9Z2S0ulsG3MPAe55AOtowhstdrn/lHhClB1LD6aq5Wk+BMOBd7QFMYcpoPWW1x6pA7RRoBICPCu9xoB3F/Vb3SZOM4cemdvY/047/aaq7Ai0F7tXgvRXBvRy0a/jHut+b2oAGV6AauDd497T5qkBTKZBniI/iMhMX3BlMsboD7H8D7n97PwVgB9oF3hXg6zv1Ww7cK8F7q4F7OWhHI7W21/fG1NobXwEF98YfQ+1B6ymQR4CPYnVPAu5Y3VdYYUXztwfsE4F3AXdvGkw1lTHtgXfnp/VmRz563JLgXg7eWwncg6afxJFXa3s+bk5tRWMroODe2OOnrVcF8gTxYazuSaCd0cbS3q3bNGbOuXqaCRM9eP+7nX0NWG/ffpLp4ME7AD9VAd51htRHgZYF9yB4d4cg64ch+euvdX3+6ebWr9b2+tyMWmtzKaDg3lzjqb1pbQXqDfFhrO5pgPuff44wvfqsaMZPaGfhHZcZYL1De2M6evDeHsu796PuMvW7H1oa3CvBe61Butb1lVuk1MraruGn6nfTa821UUDBvTY6ay2qQC0VqCfAV7K6J4V2sbjj096l6zRm1tnm8eC9zWUGC3unDh64d5hsdVdwr+WsK62racE9yH87isy1Bula11dOi/nefdGM6dZjireX7+QtvVNMGnoqRTG1KFVAFVAFVIGaK1BriK9kdU8T3P/0fN2X6tU3ENyxtgPyJIX3mk+5Nt09y6cE/KlPCzKoNSm006Rag3TW9YXRZIYfvjRT//Vn2RFJC97V2p7BpNciVQFVQBVQBeqiQC0Bvhy8RwX3YqjHAMV4r7NndZ/Fs7pzQBVA79TRs7Z77jJyQJXLnGiRxVIU5rOfgk0H7mEANaystYTpLOsKq0k5a7urVxrwrtb2sDNQ86kCqoAqoAo0kgK1gHi/y0xcaPfDu0A3r4/wfN2XWqZvm4+7B+7Wvx1w9yzuJBsuskDu1gCv4SJrNk2bDtyTKueH3KRAXam8sA9EStKGSiEfXa3Utz3pzNHrVQFVQBVQBVSBNgWyBHi/1T0KuNsHK2Ett/8rxGn3gbc8fAmr+2xzzGPBvUPhYCr/5lIs8QLvAD+vS7QZDrNqyk4BBfcAbWsF70HgnmbdYaEdCWoVSUat7dndzFqyKqAKqAKqQP4UyALixeoeBdpRpvhwJQfg3QcrycNRi1Z3z9fdBXcgnQczTbA/beEi26C94EpTiDijLjPZzUMF9zLapgnQVBFUnh/c06wzCrSrtT27G0xLVgVUAVVAFVAFRIG0IF6s7lHA3bW2Yy3Hai7JtZi7gE+EmTnnmqdocQfsJ3rXjZ/ohIu0FvnJ7jQa5z3b+a7gXkHfNEE6CN4rDW0t3GOkfrW2Z3uTaemqgCqgCqgCqoCrQBoAj9X9+++/Dy1sEdwLbi5FVxevhHb+BysB9t7PyJEjzDK9+3q+7W0x3EkC7hO9YHO4zbRZ5BXcQw9EwowK7lUErAe81xLa6X4twF0jySS8U/VyVUAVUAVUgaZUIC7E//bbbx5Yj4ykiesqU3LA1DlcKgXyPqmr9zTVuT2rezvPHabNv72dhXc5nGofyqRPVo00DkkyK7iHUK+W8F5raK+Vm4z6toeYaJpFFVAFVAFVoGUViArw3bp1q2p4Cwr76LrMyPtBccHlvVEFqzsDUzzYWrC048su1ngOpUqMd3cQ1d893Smt4B5Sz1rAe62hXa3tIQdfs6kCqoAqoAqoAjVUIAzEA+6VjG8VY7UXKNzv9y5wbrvqBGrvVogww0v4uQPpHTz3GX7b2O4+aHfrFnBXgE9nAim4R9AxS3ivB7SrtT3C4GtWVUAVUAVUAVWgDgoEQTzQLinI3VWAvCTkI9AtYWMKXC5hIe1h1UJs9qL13QH3v0aNMIsv3ddW2QbtjqXdhqVpA3rhfQkpSX32p1C3wnvyCaTgHlHDNOG9XBz3KE2KEj3GX2453/ZJlZbpAY1rF3AnShl//vmnWXHFFaN0SfOqAqqAKqAKqAKqgE8BF+BdcPcb4aZwhREzuQ/cpXiB7CK4u7HeC5n4mu/m+boT1936tBfAPSiCjLsAsNZ53Gm8w6tiqdeBTaaAgnsM/dKC96TgngTaudGB6qzTtNNOa3r27Jl1NVq+KqAKqAKqgCrQsgpgiOP7VpLA89+T2mKtk4qW76IPTNvrkzykFt/1kjjvzgOauHbM6BFmCe9pquIew++2KycnypKHM0mduNQQdQbYFwt8yw5UCh1XcI8pYhrwngTck0A7Xfbf5DFlqHiZWtuzUFXLVC+vgicAACAASURBVAVUAVVAFVAFShVwjXGTLegeRBfcX9rIveCyUkY8wrrba91wkW2XWVjHco7VfY45iTAzeSHgFicuN0SdIeH/3rGDhopMc74quCdQMym8xwX3pNCu1vYEg66XJlJgzJgx9jDVDDPMYGaaaaZEZWV58R133GGmn356s/7662dZjZatCqgCqkBqCohBbrLVfDK4i7eMWN39lVqLexC4ey9yjbjEdJvGA3fPXabN2u7zmS9Y6IF2+3CnwnWdPHDv4ISLVD/3ZEOu4J5Mv8AnooYtMg64J4V22qbW9rAjpPnSVuCxxx4zF198sendu7c5+eSTTefOndOuInF548aNM9tvv71ZbLHFzGmnnZa4PC1AFVAFVIFaKOAa5YqHTb2Y684ZU+dwKkReoHUcXgrQXXSxIU57AeTdw6W4yyzViwcyCdAXyqGDHHAVV5nC9eRTV5l0R1/BPQU941reo4J7GtBeK3BX3/YUJlaTFYG1vX///ubrr782f/zxh4XihRdeOJe9/PTTT+2iYu65585l++rRqI8//tice+655owzzvAsbnPUowlapyqgClRRwLW624clWfpui/fCA5Tsv5zIMhJ1ZpKXpySyjOtiY6+dbGHnuSxzze0dUvWs6NYS77Sp7QFNBZcb7x3qxF2Gw6lBB1l1QKMroOAeXbPAK+LAexRwTwvas3KTeW1ce7NcJ+/5x15S3/aUJpVTzETv2dJ//fWXGTt2rMEiDFR27drVTD311MVcRPIBjsnHD3l4v0uXLt6HpvepWSZRnlxHGZRLxAL3GsaUvzt16mRGjx5tn9Y3lbdXygc4+fl3tfTjjz+agw46yBx11FEWALfbbjuzxRZbTHEZT9ll4UcfqHfChAmme/futk1EMJL6edx3jx49bBv8kY14j3xcT5vJgw5uPuqh7ST+Tf6ZZ57Zavbrr7/a66hXkuhLPqI7UKaMA3l4nzajJ3lE+6B6uZZ8lEMbqYfXqLNSYsFDuYwF1zIOlI82QbsXzBdpL9fRX/L7x4u2S1uYa+hKmZKPcm644Qbz/PPP2wUX4N6hQwdbliZVQBXIjwLyHR/0YCUXsIufa/azi5/J4C4wX2KqL1xAGX95Vvdeffpa9xdrefdeE/eXoruN/VBsu0j849VFJp150rDgDsgmiX2ejnylpUSF97Dgnha009os3GSAdpKAu1rbg2fXvvvuay3MhxxyiM3wt2eWuOmmm8yDDz5oNtxwQ7P33nsXwfL88883n3zyibnuuusMIPXEE0+Y+++/34Ih8AnArbDCCmavvfYys8wyiy3vzTffNAMGDDDfffed6dixo8073XTTmYMPPtgsueSSgY0aPny4uf76683bb79tywV4SbRnxx13LLaHNgNpuI88++yzdgEB7M4222xm1113Nf/85z+r3lL33XefeeCBB8zll19u2/nRRx/Zf/vTDjvsYPbbbz+rC7BPPUDtzjvvbGHy7rvvNr///ruFVubaTjvtZNZdd91iMYDqf/7zH/PCCy9YwAWQAU2u79OnT7FPuMPsscce5sMPPzTPPfecBdxDDz3UrL322mbbbbe1mh1//PHFsXrttdfMXXfdZb744gurLxqsvPLKdiFCopxrr73W/PTTTxZqAfI555zT7L777qZXr17F9lHvbrvtZutk90EWToRNZWHjhnnza7P11lubZZdd1uZ59dVX7XgxF+jXLrvsYhZYYIHiJbQTnd966y0L+yzOGK+tttrKrL766kUoZ2GEC9PAgQNtm5kHLCA22GADmxcNgXbGQ8qg/+iDXppUAVUgXwq43/Ml0Z2LrjFt7RUXmjafeM9dRtxjqnSHYvhMntuLGGcfvuT4wHMpf/sfwKTQnt4caWhwR4ZGhvcw4J4mtGdhbRdoZywAd7W2l785DzvsMPPtt99amAKMxF3k+++/t5ZeLJmANhoecMAB9t+XXHKJteQOHTrUgv4883AoaCrz+eefm5NOOsnC/pZbbmkrPeKII2y5wB/gCNRR37zzzmvLD0rkAUaBwRlnnNHWwd+PPvqoueKKK8yCCy5oL2OB8OWXX5pVVlnFQif1DBs2zLYBGKSdlRLlAqzLLbecbd+7775rr8V1xu8us84661gwBQoXXXRRC7YXXXSRwVUDS7AsgIB3XmehAqjLYddLL73UDB482Naz0EILWT3PPvtsC6SnnHJK0c2Dg6e0nQUJenMYlR/+3njjjS1sn3766bZbX331lfXJB2KPPPJIe7iWhRHQKxr98ssv5vXXXzdLL7201YdFB31ggYV7iSQWGVjHAXp5xsGLL75obrzxRrsIYSeiXAKmmQ+bbLKJ3a2gPcA/7aS99I9+ojft/Pnnn81xxx1nx5YF4J133mkXDCwM0YY0aNAguwNCnymT+fXf//7XsNBCF+pkBwKtcSE69thjrW4sBtBBkyqgCuRLgUoGOtcSL5Z2C/AFH/eSnjjhIEv8YbxMo0eOMEt7VnfcX6by3GHEqu66wyisZzMvGh7ckaVR4b0auKcJ7eiUtrXdhXbKB9xb0dq+xhprWPiplrDGYrUEgIBVQBi4Ao6AZOBrkUUWMe+//7454YQTLJBj9S6XuI4Y+WLx3XPPPa1FfJ999knkwsAigUUE5QFzJMD9t99+s2DoWu+x0gLNWNIrJUAaeKW/a665pgVBwB3woy7XdQNwp152CiQ9/vjjFvI322wzs//++xdfv/XWW83NN99sQRRwZRGEZlimab+4+3z22Wd2kUP7WXyQ1ltvPbugwZrsuhzxnh/c7733XpuP+qJEw2FMWTxdc801xTYD7rThxBNPLL4G9PM3wM/Co1wCotk9oFzXz5z2Mb8AczR955137ELu1FNPNX37tj3tkITu1EN/OSRM4m/m3G233VacNyyK0Jm+XnbZZTYf40c+tJ5rrrkqjre+qQqoAvVToJKRzn04UzHGeyHkTLkoMeIXL642ZB/55wizpBfTXUJFituMusVkP+5NAe7IlAW8J3HHCeM2Uwnc04R2ytph+KepPnDJD+2MwSJjh7fcU1KBdknV4B0gPuaYYyyQAoYPP/ywBXncRXA3wdq60UYbWWs3Fuyrr77azD///LZ4LKhYluUDGZcFrsU1QgAQqATgsJ7jwoE1N4wPMlZjwBYLMX7OWHBpA5Z1seYD7li+gWest5JwHwGGyV8uUT4ACfSRFxikPwA3lmaA031IF+COdZs+SMLtBas5rivu64888ogFUKCS/j7zzDPmrLPOMmuttZZZYoklitdjpQaIcY0RizbgzkIAC74/+cGd9rNwqQTV1AHw4qLCbgRjxJzA4o87kiTAnTnAWEvC7YdxxHWJhVC5BLizQEEH16Xmgw8+sIsiFnGrrbaanTtoi2autowF4I1OzB+2u9GE1K9fvxK92BmiDty5SAruZYdF31AFcqdAOUOdxHifWHgwk1jgxVIuB1jbDpkWUL1gVRdwt/Hevfc6d5nGzDp7W2hIHrDUseDzbkNFBjnU506lxmxQw4I7coeB4yTDIuXHXRRUa185cE8b2tEgTXAPgvZWtra7c6wSvOOWgosD8IW1HNACqg488EALU/hYA6xXXnml+d///mctoLg94EuNlZ6DgVimZ599dnuYEYs9YRUF3IGyl156yUIbkEkefMVZXJQ7PIr7yZlnnmn9stktmXXWWa1LBfDpuuEA7sA2kAzsSXrjjTfs7gCuFeUSbj3kYWHgtgPQJWEZd91DAPcLL7ywxLIvEIqlGX9uSSwY0IbXsSyzcGH3Ah9s/4Fc+oU1Hl93EuCOuwrWeX/ygzsuL+hTKTwkvvfALuOFKwmuTriqAL9+cGe3wV2AsGBCI4BfQDlIT+YOrjcsAN3DqCy8eA13JNxdaCeLPHRhvriJxQc7JLfffrt9jzMFjD+auYnxxkcfFx6SgnuSbxO9VhWorQLlrO4lD2cq+LTTsjZL+eSoM+L3bh3hBdwLMG7f88B9pOcus/jSbe4yRXDX6DGZD3RDgzvqVIPjJApWc2UJU3al9gWVnwW00841Pni+5HHIYdoelKcctJO3Fd1krLYFq3s1izt5ASmsqoA7P3IY8sknnzRXXXWVtbYCdbjMAN0kLNK4igDS1CWRRwB/4Nx1uSA/CwSsLVijsXLjW497SlDC8svhT8rCfQfYxf+cBQRA51rc44L7Qw89ZPtAef6oKRy4xe2CPsjjupOAO4csgX4s0hzArJQAd6zNHMD0Jz+44ycOkLPjEJQYPxZfQDP9lGg0LHTee++9VME9yOLOwVjGUMaaufTyyy/b3Qc3pCWLlwsuuMAedgbeOTPAbs/iiy9uXWsqJQX3uJ+aep0qUB8FgqzuRXD3moTVXBKWdrG6i8970ZXGAXd7vtUeZm2LRNPFe5LqnN6TVAkN2cGDf4nvrhb37Ma84cEdabKC97TKLVeOH9yzgvYZfvjSrDxhWOJZVAna9VBqOHmBKWCOg5HA3jnnnGMPjxJBBnjFPQWLMRbTZZZZxhaKCw2WT94X9wggGusxhzf94C4tYUw4oMlhSYlk42/lpptuasv/17/+VXwLyz7tAmqTgjvt5DAjOwdyQNRtA+5CRM4BJuWwZBJwx/LM7sA222xj218pDGYUcMfqzAKEJ6pKCEm3H+jFlyT9kMOq7CjghsNOSJoWd+aC35LOWQN80bH4s2tCJBl0B7bdHQos+izKsPDTJsbl6KOPtoedcbWq5FpFHyn3vPPOK3G/CTfzNZcqoArUWoEgq3vxcGrh4Cl/F5+m6sRk53Vxp2mLGuNZ4wvvTwZ7z9d95J+mz7IrWugH2tVNJvtRbgpwb1R4DwJ1d8jTctFJw9peCdppc6ta26PeosA0oIxFFl9xLLi4j+DjjKsE1m8su1iNATAS0M11+FnjH46vOZZ5LOqrrrpqEdyxruN6Iy4PRK3hoCpwTqjAoISLCvCPtVXagZUWQONwYlJw59AlFmgs4Phe+xN9IfQiFm4WLaQk4M711EWoSVxHsCRLlBUOZhI1RqzhUcAdH3LKZVcC0MVNBes144K7CRZuFiFYvXHZ4T3CZnJ+AYt3muDOjgpWcsaVMaNfWNpZAALVvMaCid0U8jKeADkLCVyLOGTLWQOJaCPnLPD3ZzHIwVXy4rpF2ez+kDiTgCsS/V9++eWtrn73mqj3g+ZXBVSBbBUoZ3WnVgFwXGH8LultD2Nqe6Jq2wHUNnAH0OWAK2WM9D4Dl1t+xWIsdwv36t+e6aA2Dbg3IrxXGtm0oD0N3/Zq0K7W9vD3KFCOhZxDnQA58CWJyCNEBSEmOq4ZYtkFogF5YAqYB8g5lApgyaFGygAa8SMnD+CGtYV8uNwQRjIoYWWlTtxVgDsWDiuttJI9VInbR1JwxwKNqwjwGPS0TdqJj/qQIUOsbzdtSAru6AMwUyZRY3DPYY6iJ1ZoAJcUBdwBYKD3nnvusRZ0Fl1oBcgznt98842F5h9++MFqDfSySGBhBeymCe60n7Lxn2cBwWFi6sSVyo34w2IDSOd9rPTMFX44hMpiSXYjmJP4uz/99NMWxikbizz9YyeGvCTmFtZ6DuBSHwsSN/JP+LtAc6oCqkCtFKgWYabYDrGmiyXe838vsbh74F48wFq4SKz300wzrfeZ0FOBvUaD2lTg3izwnha0U07S2O3VoB3N1dqe7d0KsHN4kLEECAFgLOsAF5FLxDIPyAFXWLmBMvLxHhZm/5NFpcVcD2wSsYZrgDEe6CSHVTlg2YgJnegDQA10A9poAcgT4z5OwoqOxoSc5JwCgIteEiMfNxTqw0rNa4wRrk3o6/qZx6lbruFwKpZydkM4gMx40w4WXoyV//AvixjyoAWLIgCe8Q06iEo+5gF94wAyB2zJ60avoW8sBFgIsYCQRVCSPum1qoAqkK0CUUJBu4dXJ3J4teBKI4dX3Tjt0mo13mU7fv7Scw3u1VxJaitVY9Y23zsvmjHdJj+2Pe1edB41wny5VFtc7Eop7mKkWrn6virQSgpIVBl2Dvyx51tJB+2rKqAKhFcgKri3ucl4PxO9H68aPF/Efz0I3GmJGvDCj0fSnAruSRXM8fUcSp169IhMW6jgnqm8WrgqUKKAgrtOCFVAFYiqQJSdd4kYY8Hdtbjj325DRgb7sCu4Rx2V+PkV3ONrl/srs7a2I8DYrt3N77PPV1ULtbhXlUgzqAJVFVBwryqRZlAFVIEABcJa3Se7yrRZ3SUB7JMf0jRlBeouU7tpl2twjytDWmEc/fWnUW4195+4gBvUtrA3aiWd/T7uPGhJkt6ocWeoXqcKxFPglltusf7sHHqN66sfr2a9ShVQBRpZgbBWdzlw2hanva3HNkiMA+7ldFCre21mSNOBexpwHSR9GuVWg3apNw14Tyt2O20qB+96k9bmJtVaVAFVQBVQBVSBpAqENeYVY71TYeHJqcB7tTCPasxLOkLhrm8qcE8DrusN7WnB+/yFQ6nLOhbycFMiONfr47znGDtp4bHDi3Ggk5Sr16oCqoAqoAqoAqpA9gpEBXd/ixTcsx+jMDU0Dbg3GrRjVa/25NQklncBdyZBFvDOodRtVl4+zBzTPKqAKqAKqAKqgCpQZwXCusu4zZRwkGGbrjvxYZWKn68pwL0RoZ0h84O7/zX+jgPv3JyDfhtdMivShvcxhUOpcdoXf7rqlaqAKqAKqAKqgCoQV4GwVve45au7TFzlwl/X8OCeFbSXA+vw0paCuVzngm4QuKcB73Jjuu4taYE77Xtv2CjzhRO7XeE9yqzQvKqAKqAKqAKqQH0UiGN1j9JSBfcoasXL29DgniW0uwAdB0yDDqL6yykH7knh3V1RC7ynCe5shd023T9KZlwcjeJNWb2qkRXgSZ48xXOhhRaq2g2eVPr++++bv/76y8w333z2KZ7Nmj766CP7tFIixmiqvwLAB2PCk2iZq3zmaVIFmkGBrMEdjdRdJtuZ0rDgnjW0CzzHAdIw0O6H86B64vQx6KYE3tMGdx7nHqd92U5nLT2sAkDxZZddZrp372522223sJclzvfUU0+ZK6+80jzwwAMVywLYTz/9dDNhwgTbRqD20ksvTVx/GgW88MILZtSoUbao9u3b27bNOOOMZu655zZdu3aNVYXEZz/llFPs9fT/7rvvNgcddJAtO4/pww8/NF999VWxaV26dDE9evQws802m5l11lkt9FZLjO/5559v+vTpY9Zdd91q2WvyPuPLXOvcubPp2LGjWW211cwuu+ySWd1ZzKfMGqsFN4UC6i7T2MPYFOAeB66zGraw0B4G3P15+LtaX2t9Q1baNchKYy03uQIA0z777GMh64wzzkheYMgSwoD72LFjzXnnnWdefvllc84555iZZprJe4Lf3xaM85B23nlnM3LkSNsudPz1118t4C255JLmkEMOMdNNN13kZvrB/cUXXzQXX3yxufDCC80888xjyxszZox58sknLeAClfVOLPwGDhxo5phjDjP11FMbrNT88Pc222xj1lhjjarwPm7cOAvF66yzjtl1113r3SU7rrRj9tlnt4smFiMsxqaffvrM2pbFfArT2EneqUPusRlmmMEsuuiiYS7RPE2iQNZWd3WXyXaiNDy4VwPZbOUrLT0KtIcF9yjwnvXNSFuCtsCk33kai1qOu9ZVWQEAoV0hjlgYcAeEsTxjsc2Lld3tIaC18sorm7322su+TP9uvfVWc9ttt9kQqaeeemrkKeEH96ACnn76afPYY4+Zk08+2e5C1DsB7oMHD7YLvwUXXNA25/PPPzfHHnusHe+rr746U+DNov+ffvqpOeCAA8yWW25ZHN8s6sl6PoVpMy5ojN1KK61kNtpoozCXaJ4mUiBrI5+6y2Q3WRoa3PMEilGhPQq4h4X3rMG90iqa/udpPLK7ZZKVDLjiM4sF79VXX7XW2mWWWaZo8frll1/MW2+9ZfiNFXOBBRawllxcMiQBit9++6157733zPDhw621F+vv6quvXsyDdXbo0KHmm2++sRCFa9Nyyy1X8rRNtuhx8+jdu3ekTuFm8/bbb5svvvjCYDHFLYIy/FZJ/NnfeOMN69OO5XKRRRYxzNFKrjL057XXXjP/+c9/rKUTgKL966+/vm0jdeOiASBiHaX9WAsBxzCuGeWAeLHFFjPdunUzfJn9/vvv1nWjnB++H9wpk7YcddRRdtzuueeeSHqS2Q/uP//8s3n33XdN3759rQ6M9eWXX27Yjdhss82sxf0f//iHmX/++UPVhW6UgW7MjZlnntnOO35L4r3vv//e1vnBBx9YnXF9Ee39FQWBO3kYv6OPPrroAsNrgwYNMiussIKdr8xLPktwQZlzzjnte+ymCPyH6RA7MLQP0B49erSde/SHHSRZJDI38VNnngKpaMb7jDX98ifm6XPPPWeuu+46qwFAy7yV+4rdFeY97kGUhwsT96b/XAILrKzmE+P/5ptv2vt6/PjxgeNIv/iM+Prrr+0cQmvuE9rEfOE+GTFihF10XX/99XZcll56aSvH2muvbT9rqn1OhRkjzZNvBbIGd7W6Zzf+DQvu2UkSveQ40E4tUd1MqvmU640YfexqfcWmm25qrVufffaZBY9OnTqZPfbYw4IbUHPCCSdYKAdkhg0bZn2pAbUdd9yxCO+APZZoIAsQAVz4ohZgBMzwDwe+eB/gACh79epljjvuOAv6JNwZ5p13XnPuueeaW265xTzyyCPWmrv44osXZeHDVyzI+CJTFmDDFzvwAxAAEQABbi0sNkjA74knnmhBHbABFgB5AB83kHI+7g8//LB54oknLGwBEFzboUMH649P3fSRH16jbz/88IOtD+s37hYkoApNeZ82u0CPxfrmm282d955Z7GP6Puvf/3LQjvtRZ/99tvPrLXWWoHTIwjcyXj44YdbqLvvvvvsdcccc4z58ssvze23316y8KL/l1xyibn33nuL5Qe5ypx55pnmhhtusHB79tlnm+eff972G1cUtGEuLbXUUuaqq66yC0BJzAd0YdcC+EQ3dgTQlvHCWs+YsZg766yzigcv77jjDjsu+++/v9UbAGbhyLgGpXLg/t133xk0Yi6tuuqq9tItttjCLmxoK/OAMTnppJMsbG+yySZm8803t2ctGDvcg7gHJDGfKfOwww6ziwignb7QJ1m0AqnoQp8ZdxJnBBhn5ilgzz2ANowLi1h/4h5gbFjAsBAGzPnBKg0w47r0v//9z+qHOxRtZDFwxBFHlCx+s5pPYiFnAUb7uNf4DMCyefzxx9uFsSQ+I2gvgM78IR+LEHYT2BWin8xLFj4c+paFDPOSz6Ryn1NcxyLVvxPG3ORzZN9997XjqSn/CtTT0Jd/dfLdQgX3hOMTF9qpNiq4+6/hb9fKnTW469ZXwsniXQ54ABtYdPGhxb+UhEUUoADAAF5AGGDp37+/tVoDJFj3sLLhm04ZwLlYTH/88ccisGCtBloAijXXXNOCDpCI6wLwI1+swBTRWqiDRcJ2221n4WnrrbcudhSA5sseCyoWUqz0+J9jCWcxQTtoHwC4/PLLmyOPPNICH9AAJOPzvd5669nXXn/9dXPaaadZ+Kx0OBVrM9AHbFGuJKyHvA50US4gAsxcdNFF1mqLRXrhhRe2r+E3DcDxngvujz76qLnxxhuLcE3ZjAkQtOyyy5oDDzywqo96ELgDcYwb/aR8EvqjHwsNd8cEyAFOH3rooWLf/OBOHrRikSEW3b333tuCdyVXGfoOxDFPmDOAJ7qzCMCaygKHMWPRSPnsVki7cfWh7cw9+rjKKqtUnPBB4M48pl/XXHONufbaa4v++fjlA7u0gXnjHuJFfxZOLLb8CWCmncxvFpBoAXAwH7ESH3rooUWA5f5hwQtoMw6Uxz1z8MEHF4ulHD7H2F0JSix2mVs77bST/ZFEn6644grbdu4TNGRxRNuA4wsuuMD6xWc5n9CTRSGfG8wX5rW4JqEL8wIAZ+y5Z1lgoBlaA9u4MLGI4z5hPrKQ4bOEe97vKlPuc4r6WXzxw46PfHYxv/gcoGyNjJT8e6JWJSgz1ErpdOtRcE+gZxJop9o44O6/jr+Bd109JxjIhJdyCI8EPFZLfCFiAcOK6bopfPzxx9bKCzABDAKbfLluu+229j1gmQ9avoyBFEA6KGH1AkSBCSCZBFxgCeQavuBJLrjztwASriyS+Dd1YokDpCkTax6WYLGuA1dAImCNFQ9gABCBA7HgUR67AkAVX/BxwJ06H3/8cbs7ALRL+uSTTyzAAYX8jgPu7DzQN8C4WmKMsEQDT0ASY/TSSy9ZiMLqjv87qdbgTlsGDBhgF2lYs1lIAbBAFguum266qThm5GXxwM4JCwvGFnBHY0Bu++23r+p6BLg/++yz5t///reFVnZnGAt2THA1EahGC8CdBRdzzF3E8F45cGcR8OCDD9r2sxjBZYX+3H///Xae0VaxFLM4BWzp+1133WUXLEApC2NAPGwo0XLgzuKG3RN33tN23N14jzo23HBDO+70J4v5xMKN+5lFseyaUd8zzzxjF6gsctmBGTJkiP2MYA7gBiMJ1xhe4/7hM6gauAd9TjHH+ezBao8RgPFg0cr4YATgs0VclardR/p+/RXIGtzVXSabMVZwj6lrUmin2rjg7r+Wv9f44PlMYw3rDRg8UQTa5d1q8M6XOgDClx5b0pKwBGP5xg9Vtvp5D9jF+opFEhDBkokfLl/M5XywxSLof59ysFICqCQ/uLMNjhUfyzxWV3yEyQMQY8EDGrD2YbUEENwE8Pz222+2fUALiw20ATbchOUSgIwD7lgMgTks/m7CisiiBpgGRuOAOxZHFkd+qAwadcAd1wP0YHyARrTmesZPwKXW4M6CiPHD7QTLsCz+aAcuPLiluAl3LVxMAF6spwLuwCkQVi0B7owjEEmf0QHXEcaC+epatQF32hEU8rEcuNM2LOu42zD3pT/AP33F7crdTSE/YInVl3Eg4g1zmUUedTAnq8VjMPWjFgAAIABJREFULwfuLETxwcfdx03cI+wo7bDDDsUdA+rKYj7RfnbQ5FC0tIOFM3WiFb/pM/cZ96jbXxbvnC9g8czCqhq4B31OMd9ZqKA1bmh8VrFoZUyYD+x4aWocBdTg1zhj5bZUwT3GuKUB7X74jnOw023H/O+8aJaYPnj7N0YXp7hE3WSqg3s1aKcEvlj5osclQ6zhvM4WNFvx+KkGxe3GVxkLL2AKtPBFWe5g4lZbbWW3x/Fh9ieukbB7fnDHj5gvZQAYCxqH7KgPC5v4KgPi+OIHLRoAON7nsCptwE8WgHRTmKgy5VxlsGYDYUHhKwFFLIRY+CuBO77RLBzED13GhOuxNIc54Aq4Ayj0T3ysg8asHLgzT7Capukqw1kIxoxxRx+3H8w1FluuD7Q7JkAx2gm44xcexkINqLGI3HPPPa2LCp8RWN5da7DUA7CLz71/TgaBO2PIIgSfdBZq7iKX+cgOFWcxgqy7uMgQQhPIxB+csxu4BuGGxqKGuVkuZGc5cGducEYELd1EHZyt4F5i4ZblfMKFDTc314WH+qQNtI05iQEAKzxuUEHPFWBhz8KmGrgHfU5RH4djOYvD/chCgvFhN4KdEU2Np0DWVndlh/TnhIJ7RE3TgvY0wF3KmOGHL03n0SNsT9J80JJIo9b2ypMkqqtM0BciX7QcQAT2ykXxoBX4PAOfWNzdQ6RuC4FlrJFY9SslP7hjuQbUcasg2gRghmWNBYW4JNA+oNBv9fbXgwVSfNHd93Bz4FBhHIs7rgAsLmiPm5if1AeocEDOBXf641rRcRMAmJOCuxsOspzG+PtjAea8gbtIw50DDdICd3YhsH4CpwCV+B5LuwB6ABh3ikopDrj7w0GWKz8KuGO5Z/4Rs57D1P6oR/SV3QLmpwv05epGH9w5sAzjSrT77rvbHYGgVA7c2WnCBcy/aOQQNjsMgL0AtSxEoiwEw8wnFoxY0bkH3cRCF2s8biq4wslBcxY+lSzgccEdPVkksMDnIDNuVfSdRZGmxlNAwb3xxkzBPcKYZQXt0oQ4Vneuvebj74vgngW8K7hHmCRVspazuGMRBT4BHHyDXSDBokbCugic8aXJgbty0Ru4nqghHDT0x/t2Y6r7wZ068NkF9AABLMNEVnGfrIorDOCJj7Hro8+1AJdYevlCx3WGhYb4wlM37i5YS+OAO/7tgDiA6dZNpA8WMkTJYTcBsAAk6DsLDNGA9tEuQKcW4E5fAUHGQSzyaAAEskUdFdzlkCV9FYsx5XEIGPcn3sfi6k/oxS4DiwXXDcs/ZnkBd0CCRRrzM+iJpcxLDkPi4oNLj2t1d+egO9fpK38z/uw6+eFXNCsH7ix60JnzALKIpTzmMYsMd1cqK3AXlyfGUs5i0AZcm2gbmgHqHIjGnQa/e1x2XH1cTdiBQA8s+Sw+3FTuc0rysKji3uZ8A/2n7ijhPNP7RNWSkiqg7jJJFaz99QruITXPGtqTwDvg8knn0qc19uk4sdgz+eD2f5G5XS/3Hq8DPkFuFyGl02yOApW+EMUSDbyzLQ+8YyklvjQRT2QMcDkgPjWWLlwc8LPlS1hAHl92QA5LJdv4fMljhSYKBi4NEgovCNzxl8UiSZkcYMRfFtcXSUA3Vkf8l7kelwryYr3jt1jdABzCRnJgD19ZgJ5Drews4GsbB9zRAWBDExY5hMSj31i0qZsdC3HxwM8Z0MeySgQf+gIQspvAv2sB7hySBGqAaSK0cC/h5oQGRPmICu6AEoc1cQUBPgFIdkmwtNJ/IMxd8BHdA1DHv50xY0HD4obX0ADtcLER63MewB1dsLIz1ixwZNHH/KPd9IkISFiTmc9yDwDsLBQxMkh/mINcw6KJ9+VwKYsBDmoHpXLgjssN7mlYmbnP+EwEkLlncRvDv1wWiFmBO085ZUeJg6GcO2Gs+RxgYYgbHW5qcmibBSvx9IFyWdxw37FDwH3LdwJasUPDZ4NEqqIvaF4N3NGePrOTxOcDLnZBbjn64d8YCvit7mIsktaXW/xVyieLZX4rQ6Q7DxTcQ+hZK2iPC++AO35kQ8dNfkgPZfXpNBneQ3SzbBa96ZKoV3ptpS9E4ItDqvgY82WKiweABaRhRZcDg0ANkIXVi8OAABlwgiWOxN8cQuMLHdcSfI4phzmCtZ6DaaQgcOd1XHGwbOMCRBQKNwFAxH6mbCCHsqkPiMB3WEJJEsqSw4HAK9fwBU9oPix7wEIccOdLgp0ELIwsAqRfHLoEZlmUSAJSiDXNvYFGLBxYyAA4QKwbQz0r0AKKWbxwVoC2ogHuTVgpGU8gXFKYcJCAFvDIrguABnwyJ9AT/f1uI9SD3gKthAnlAUIyZvzu16+fjWREygO4Swx4tHKhnfYB5LRVHkCGSwjjSz94jfuFscTnnsTcpb/owvvcXxtvvLHdTSr35Nly4I6GRMzByg+w0z5ewzUF1zT3jENW84n7jHnPYpAdOtndYnGMNu5DpVjcsHDhHhQ3LTQA+tkdkMPEHEhnkY925MNPnd2sauDO54nsQrDTU24hlN4np5aUpQLCEFnVoQyRrrIK7lX0rDW0S3PCus2wzQWkSEob3oEFAb10p56WVk4BvmCxaGH9BgjKQQZwLE8l5cvWf1CPcrCqMoZ8qQcdoEwyCjxIh/KxtFG/68ct5UobsfqnWT+WWSyshDEspw9tkDZinQ96WmaS/oe9lrayI0H9Erc/7LX+fDKmgBO7C0GaVyqbuSBP5eX6oIOkcdtWj+tY4HIPAJ5Yfv2LF/rLHEUnDs5G1StIfw5n80N99bAyy+4CfacN/gWO22Z2ZIiAxDXkdcOoSj4WBCwEuEfD3iOUyxkDQn/iNpd0Xtdj7midkxXwc0Ta2ihHpKuognsFPbOEdsDcHw6y2pNRg5oatFJOE951pZzuDaelqQKqgCrQ6ApgWMByj0sfvvSaGlsBBffGGj8F9zLjlTW0U21QHPeo8F5uiysteFdwb6wbWlurCqgCqkBWCrDTww4SISfl4HW50JpZtUHLzUYBdZfJRtcsSlVwD1C1FtBeDtz9r/N3ObeZaqvkpPCu21tZ3HJapiqgCqgCjakAB4YJrYnbmzwQSp+U2phj6W91NZ5I2ks1AiZVcPL1Cu4+LdOE9mrDlOTJqZQd5kZLAu8K7tVGUN9XBVQBVUAVUAUaX4EwPJGkl8oTSdQrvbbpwD0IvJPIFfaQaJw6koJ72K0tP7yHbeuYbj3M77NP+ejzLDUJ2zbNpwqoAqqAKqAKqALpKRCWKeLUqOAeR7Xga5oO3OlmWvCeNaDWCtzRJCq88yTWL5ZadYpZk7Um6U1tLUkVUAVUAVVAFVAFwiqQJbjTBnWXCTsSlfM1JbinAe+1ANQk4B5nWysKvAeBey00SWdaaymqgCqgCqgCqoAqEEWBOFwRpXwF9yhqlc/btOCeFN5rAal5Bne/m0wt9EhnSmspqoAqoAqoAqqAKhBVgazBXd1loo5IcP6mBvdqElVyqakFqCYB9zhbWuUs7kFPWNWVcbXZo++rAqqAKqAKqALNpUActgirgIJ7WKUq52tZcK/mB99K4M4UceFdb650bq6gUp566ikzxxxzmEUXXbT4yPLsatOSqynAePBEzSWWWKJsVvLwZNhlllmmYnE8pfW9996z4fJ4kuRKK61kunXrVq0JTfk+T9T85z//aZ/G2eiJJ49+9NFHZs0116xrV2QeLrnkkvZJsY2WeHorD2569913bSx4PgdXWGGFuvWFp7++9dZb9qmyyy+/fKPJmVl7swR3Gq1GweRD15LgXi7kYxILeJyhiFtf3O0s1+IOqJcLFangHmc0w12z/vrrm/XWW88ceOCBFR+/zhfboYceanbaaSez6qpTHhIOV5vmqqYA47H22mubI444omzWDTbYwALGKaecYvO8/PLL5oYbbjDHH3+8mX/++YvXnXbaaebtt982iy22mBk3bpw5+OCDLZy0YkLT66+/3sw777wN332A+corrzQPPPBA6n254oor7Jw588wz7eKwUpJ5eOyxx5qpp5469baEKfCmm24yzz//vDnrrLPsgjdKop/nnXeeNVgwL0aNGmXL6dy5c5RiUsvLZ+zpp59u79WLLrootXIbvaC4fBG23wruYZUqn6/lwL1SnPa4IB13GOLWF/fG8oM77Q6Cd72x4o5o9evCgjtPKNx7773NfvvtZ5ZddtnqBWuOWArEAffXXnvNXHzxxfZHYIt7crfddjMnnniitbRPmjTJdOzY0bTqw2kU3MNNx6uvvtoMHjzYLgymnXZae9EzzzxjJk6caNZdd92SQvIA7gMGDDADBw401113nenRo0e4Tnq5sG5fc8015qGHHjK33Xab4WmrWLrrtQCh4QruwcMXly/CTgY1DIZVSsHdKlDt4UpxQTruMMStL+5WVhC4B8H7GjN1Mz179ozbLb2uggJ+cOfLCwuUpvooEAfcg1r69NNPG6ynF1xwgVlggQXq05kc1dro4A5o4o7CwitLi7t/yKj3jDPOMP/4xz/MDjvsUBHc+eygfY2wOPzrr7/Mueeea3A7uvbaa+s2U1lQsyjq0KGDgnuFUYjLGGEGVsE9jEqV87SMxb0atPvBPs8+7nFvqnLg7sK7hIGsRf+TT9/GKwFQ5AdrGkDw888/263ilVde2foEd+rUyXaKL2W2lTfbbDOzyCKL2NeGDx9uHnvsMfPBBx/Y7V0sdEsttZTBEod1N2zCurfrrrtal48XX3zRjB492swzzzxm8803n8K1g3oeeeQR8+abb5qxY8da1xDaNNtssxWre/TRR82wYcPs9fz7jTfeMAsttJC1QI8ZM8bWQV3Ug4UNKFlnnXWKZdDXd955x+rxyy+/2L7QL1yKsMxJeuWVV2zft956a6vD0KFD7Vu0fauttjIzzTRTMS8AxPvU+9NPP1kIQ8d//etfpkuXLsV8ccAdf+f777/f7LPPPtaXnTruvfde8+GHH1qXGsZllVVWKfrNfvPNN9bSiCWLse7Tp4/ZcMMNy44ZZaPndtttZ7p27VpsKxZ+/t5rr72Kr/3666/m9ttvN71797ZziH6j06uvvmrnFvMJ1x3GxnVJ+Prrr+1Y0TbSLLPMYtvbt2/fsgvJyy67zM415uGTTz5pf9P/TTbZxNbhAqQf3NlBQifa9dtvv9l5wLmCTTfdtMTqSvvJQ/nMHdwxtthiCzuGn3zySRFmv/zyS3PrrbdaFydXI/S45ZZb7ByjXZKYx4wB7hr8m8UV83jWWWctuW3wwb7vvvusLui1xhprWE1ZlJVzlXn88cfNp59+arbZZhuro6TLL7/c/pPxkvsaHW688UY7Z5l7lMm1+++/vwFu+RuL9lxzzWUWXHBBe/0ee+xhrdtov+KKK9r5j1WetqIjr6222mpVrdecwbjnnnvMZ599ZseYz5vVV1/dgjRueZJuvvlmM+OMM9o5zLymfcxZ7jHOLrz++uvmoIMOKu4QcP/iK44OzAnmP+2hfO47xmTQoEG2b3yGsCNF/ZQR5KsPWFMeOxH0kXnFeFK/e2aC+4E5i+Z8RrEoQGfuQT5f3PnOmPM59Nxzz9nxn3POOe1nMH1lnqmrTOm3R1zGCPsdpLv6YZUKztcS4B4G2pEnrgU87hDEqS/JNlYlcKcPvO/Gb1d4jzuy5a/jy5rdDL7MgF/A5+OPPzZ8qR5++OEWVkl8efFFjR81X4KkQw45xHz++ef2kCSwAnzxRYi/dRSrPXXwwxcjMEtdgDNwcNVVVxVhGR9UfEA5TAaY8WEL+PDlCPwLVOOfy+tADkBNv3r16mX23Xdf85///Mfcfffd9nog6ccff7RfsPR1ueWWs/169tlnrdsJfeLQLl/+QBpgR/+pl8QWO1+0AAWa0XaADrDgyxtgk8T71MEXNIsI6qUfLDwuvfTS4vmCOOCOjy/+7LQFwMKSSH0cSl144YVtPxg7oIj24etOoj+MO4DPuQWgM8hV4OGHH7Zwx1jIAon7fpdddrGgA0yJmwJ9ohygmn6+//775phjjjFzzz23hR2u4zXA/pxzzrHtANwARTSjTQAjGuL2wziUS2jF3JP5QNuZN7Tp/PPPL4Im1/vBnfmBGxHAOt988xnAmwUQc/uEE04oVsnORf/+/W3/mAvMFcYO0Aa4BIZZHDK+Dz74YInLBv0FQoHZI4880paLhY959MUXX5jFF1/cHhimPYAdQC7zmGvRhf7QT4CRw8bMM36XA3fuI3y1uVfQmQRwYjGnLPzCmYck5jYLsqOPPtrOD+YRkMTiiznPoo22MTZyDf3gc4I5xevc8+jDv7nm999/t4vILbfcsuzYMe/QhUUTugLXzIull17avPTSSxa6JbHQYPFM+Sx+uW/XWmsts+2225pLLrnEas4CQBbKwDDgO/3009s5wOcS98Luu+9uF128/9///tfqzyIIPdEFvbB8+xOfcdwzzH3uJ/qHJpwXwbVIrkEP7j/mL58RzF/mMYt/+gDoS2IxhnsPfaH/LMyYVywE0FbBvXQUknBG2UnovKHgHkal8nmaHtzDQjsSxQHpJPLHqS/JDVUN3OnL4I4zmN9nn6/YLYX3JCM85bXAD8Bz1FFHWYsUCUAGtoBvvhhJQeDOlyDWN6y1kgfg54snSsIaBRQAG3J4EvgAmABuAIsEQAKPgCGAxZctAMNWPiB+0kkn2XyAO/ANLOGX77pZ7bnnnhYOBV7JT5uBJnQYMWKE/ZLFwg5YiDV8yJAh1u1k4403NjvvvLOtB3BnkYJlGWgDXgABoOeOO+6wiwZJbIkDNYA6EIKlk8UGljkgV3Yx0gB36sR6DaABsHIgE8CiT7QFOEVz2nHXXXfZH/STxYs7ft99953VBNjEOkkCqLF0UiYAJZCGJvQJ32PGh7oAH9oA4JCfNnEtwEXC1xitAHnRAfhhHrq7Fv45JTsgzBtxBwLSgE/GjbkrFlQ/uNOur776ys4N8mDlPPXUUy3kMX4k5gKwB6xxABPAxpqLlZf+sxCJA+533nmnHRvKZNHHfcaCg3kLyMs8BiSBaAFwwB0tuY5xKwfu9AUrOAfJBRYZD+AWyzX3Of0isTBhHqIViysX3AFfxov53q9fv0BXGcaUg+3i/84uFvcr40e55RL9Z66wYGCBzRgwz7iXWUT5wZ1xIYoO96/7+eIHd+YMc5WFDvc4i3r6QD6s5rLAp33MG8ZYPuPKtZW5wuKWRQDlcY/TfuYJ84DPChLgjh7Uy3wjoQfjSbv47CKxe8XuH5b4ww47zJbJvOLzjYUbc0DBvXQ0knBG2UnovKHuMmFUKp+nqcE9CrQjURyQTiJ/nPqS3FBhwJ2V8G3T/aOkWwrvlUeZL0IS28HVEqAIHANybqhALNPAH9ZUUhC4Y6kD/vjyrRaBolI7AHcOveI+IQkwYfHA/AI4SEAFX+58AYpFny9RFh1Y1LCkkwAgrGqAmICmlAv0YwHjyzTI9xtg4Mv95JNPttvxkvjy58sUkAKYqF/A/eyzz7ZfwpKwIGNxBIoqJWCVxQlghksIKUtwx6LJLsn2229vreXiSgLEsCAB5njPnzg0xxhjmUY/tADUsXpiKRRIozwWBsD2cccdV9bXGWsj4AOokBhfIr5gEab+IKtnkI6AO3q5bhUAkEAhv4FRUhgfd+CWxYTMedw/GB/67IZeBMawOtPfOODOvAYYudadx9SDRV/mMXCHlixo3B0sdmjE1aPc/ALu0ZG5xb2EGwjWXO5XFsXUQfu57+kP852FZ1RwZ/FCdCMXpimbxQnW+nIJ/Vgwcy+77imyqPGDO7BL27BOu8kP7owZ+tAf2W0gP4tmdtxYfPN5FwXcg/rA5wufM8xz+bwF3NllQg8WPZL8evC5iqWefO5nDLsPfJbxnafgPqXqWbrLKLhX/Kqq+mbTgntUaEepOCBdVeEyGfztCwvHSW6mauDu3kxx2xdXj0a9Tr5EpP3V4F1AESuR65eOxRgrrFhFg8CdLyS+nAEDttkBcFwPXJ/tMDpyHf7zfKG6iS8v3ECkDcA9YOM/qAzc8+UPEJL4QsV/FNcRv88wvvHAAqBPdBwsicCHuHoAU/g+Azx+sGcxg/sLcEG5Au74NosbAfWzuPj3v/9dAu7MZdxX2OpnSxyrKL8BXxYYstuRJbjjsw8EsqvhggVtxqIIjLPg8CcWR6IL8wINAXkWP2gP6AJQLN4og10OWYQBZ5SNKwluOkA/YwiICbjzGuOPNrhM4GfOQgi3g0oHHQF3rMH+Q5OAEe1hDGVB5Qd3XERYyNAXFnK0gTnBuAi4s5uCSwWARaxySbjIoCM++3HAnV0q3C3on5v88xgfdfoIwLuJ/rHQqRQOkntTdlJwCWG3ZMcdd7Q7S8Ar+rAQY5zYMROXnKjgzg4N8Or6bzOuuIHgG18usUjEsozF2U18n3A/+MGdOXjhhReWnDHhOj+4Y7GmXj4j3M8hxowFNfOWz5so4M7ClWuJ3sTcZY4wZ9CVhY8s6gD3MHqwwyY7Ke5nDJ8R6E9fFdynnDlJWKPa95CCezWFKr/ftOBOt6OCeNT8caUv9/CnMPCe5GaKAu6ufmHaFVeLRr/OBfdq0E5fy4WDDAPubCGzrQ38YIHC9QArLNa9KD7u5cCdL2VcXjjERwIq2VbmC9KfcHORL1DAHT9ZtrL9gEqbAS5cE4B7XDbwq6VsFh2AmHypujHRqY+FgGyRc0hRwB2Qdw8BBoE7LgDAK22nXKACP1kWG7UCd2AINxVADdcif8KdxW/RlDzAGMDBbgTzigUb/cZXmQWVuBUBHAA91k7eA7YAHAAUfQE83I6wjAq4UwdgxUFfxoPFGpZzXLEq+UmXA3dgGxcGdJWdDBfcWUBwDoB5gIsHVnnaxXygbQLuuPCwawK4A5mSWKiiIxBXDdy5P3Cjoh3i4w6I48fOvK80j3F3cV2zJC8HZVl8VgJ35hrjwAKDBQHjJgcfcTehbFw8AFnax+cAKSq4szDyx3EPA+4cRmehzmeFmxh/YNgP7swHxtT/AC0/uPM3n0UsSIJ2Aekzi+wo4M6uC3OSe5dFPmdGWIzyGcmixQX3MHqImxkLSxZPkjQcZOVv3yS7+2G+19XPPYxKwXmaGtzpMpAcFjxrAe5Jntia9EaqBu56I8W/kcJeKeB+wAEHRLa4u3XwxQpgY/ECitwt4GptAWCwvLlADmDzpcgWt1jSgQysXdV8UiuBu9sW6pDDlIAMllCs+wAOAONaWYE1+ob/Ni4u7E5EAfeNNtrIlk/kELEiYxlkW79W4E50FCyvWDtxc4qSABUAjR0Kdg64NykLDdldwNKI+weWSaznQBPwBcgD9UC29BvgYVHlgru0hfKw0ssBY6ze4u7iby9l0h6sxW6ibK4DbnFdILngDpjzHoDITpG0iwO4QL+AO/OOHRb66T7JEus884N2CrizeGUOc43rNsIZDK7nHISAO+5KuLFg+a6U8FFnwYBrjZtYMGFNrwTuLB7xNWcBxdxlkYJLF4l7HfjE2ss9i9uG7GLVCtzxiwfCpU3SPxaFfH7EBXfcrphf9KPS04ejgDs7QNwv7IDIXGH3inbGAXfaxxyjje6CkPnEmLF7qBb3Ke+MpLxR7fNOeaOaQuXfb3pwjyqNgHVY2I9SfjVol7LK1Z30RhJw56mpQUlvpCijGS9vElcZAMaNQsLBOXw0scBieQ+bAHe+ZLFKi589wI6lE0u2RBbBBxm3FPIBJOIby6IBa5VEe6kE7uSjDvkCZluaw2xY3XEXkoNjWKUBXNk5wHIKYHN4UkAqCrijM5ZNsbLSDqy2+BvXCtwBA9xY0BRodXcJsHiTJEygf+zwg8ZHWA7WAqECRowJiwIs0LzGuKEbUAjYYvnlECYJFxUsjYyvgDvb1IyJaA28y84G13M4NCgB7ribADky9pTP/MDthXaJ+5cL7swj3J44nCiuNPgXA9jsEgi4cyCSnRgs/+5c4HMPf3T0E3CXEIrAu1ivcS9jEQH8Y9kXcMeSTx2AH4copd/+eUx+7il2OsQVizFkAcuuQSVwl8UFu2BY91kwytzD1Qb4l7MEbhQoP7gzL7g/sI67B7oZj3IPYApjcWcnBvhFC1k0SBhErNtxwR1daC9zg4WyO5+Zw+x0ce9HAXcW3Xym8ZvEtYwJbfS7yoSxuDMm3Euc58B9ST6LJNIRCyoF9+BvjyQ7/NW+j9RdpppCCu6RFIpipQ9bcFhorwTvaYB7OWjXmyjsSCbLlwTcATLcPgiTxpcZrgbAGxY8N955tRZKVBksq/idAzC4KOD/jUVOrFJ8KQOFwBWuB7h2ME+AasAGFwBSJXAH6mgbX44Snxn3CKygsuUNVAFcQBVWd+oAJgBKwEZ8k6OAO9Y6rJx8+QNq+HMDKnxZ1wrc0QYXCsAZVx+syLSJxQqgC0iUc5XhWlwG2G0AtIi1LeAH4GLFBYzQUeKVs5sBDONTD0ihN37CEqVDwB0dseKjNWcNmEO4g+Dvzu5KuUfQS1QZ+sIZARaRxIynXgDadRtzwR13DCylLAh4nXGgXfSHHQMBd9rJLgtuPcwNFm0APnOBOcg5BwF3fNaBOM4tAOm8R1n8oA8LWQF3rOHowj3DPEZP5hguRcwtmcecteCQJe0kXCfzhnYC5ZRZCdwZLxYo7CKgP/eR7FywaMSCTL+x6kuUJK7xgztjxgKDhRluS4wPB77ZUUkC7riqoRf9RRsWXuxasADivo8L7vSB3QjuX8YL1xgW+Ow4sOhhXrBIjALu7CixwMfyzkKQdrK7xG5KHIs780rO77CglfCwaMzYMF4K7gru1b438/S+WtxrMBrlDsr6XXOqHQjV1W8NBivjKngAEO4CWBbdaB7AC2AAVJH4Agc++eKTSC0AJwf85ImJwDPWriD/6UrdANxxGQHk8E2nLhYDbKcDz24CDrEQAmgADNYqIAnolHbxpcf7WPP8CwgOzQFeQAsJOKRftEEs+NTPlj2jozUnAAAgAElEQVTgQxg36gCesODhpy0JjdAHiHX9aYmZjfuGG1UD4MI9A0CjPKASKyiWWzQV1yIZD0C4XCLEH/nF8g/g4XYBZAKxJMAXeAHE/Id5cXvhcCMLbyCCfrPjgO+1+yArf/0ALwsfwBSLoVgKgQ0WVEAqmrsHghlPxos8gCewx2IRcOV1EmOFhR0opj3AETsqjH85aOc6saoCUbgwYR1mIUI/aKMbrQStmWOiBeOLSxTtoj6gjDGhHxK2jzqYb1juKZ95DmBSvhxUFHAnL7ryN5BIAkq5r1jIsiByH1TFvGIusmik3UHzmDJY4JGPhQLWYyAXgMbqjtaVkrg3oSVzzPUPZ0HAopH2uodkmUf0zb13sBCzgGJxxxiyCGDBLvMQVyh35w3oRltcQiol4uazGGShRiJ8Kz+85oI7bUd7FuRu5CuukVCizCVCXZKAbPzcmf/cb8wp2kcIWaIpoSPgjtWf9+V5AuXaShhJLOzMM8aJxRafGUA7YyqfO7zGfcni1bX0Ez6UOcTniSTqZSdGDAK4V/H5wjkP7ksJgVtRwBZ8M6mxsJpkustfTaHg9xXc4+kW+qpK0W2CfOorwbuCe2jZmzYjAMKXIPDDh16cx50DzcA2lnVACqgGuCs9fZU6ycsXMkAS5TAswM+1tBULYtDTEhkwAJ4va9rhPxQXZ0ClPNrsPl0zTllJrwFm6Bv+z8BQ1EhAUeoHpAAVILxcPdIegW8/oAXVJxFXACaZD8zBoIdIBV1P32kXbarWf5nnzBcgkkUr/cKf303io89rYXadWBhQdqV5TDsZK/QLo0uUsQmblz7LvZBmG7gncG/iHkRbDqOzeHCfgRC2jf58tBkrO79ZoJdzAwtTflb953OI8WXelvscCtO+Vsmj4J7PkVZwz3BcqoWkLHcYNgje9QbKcKBarGjAHeuXexi0xSTQ7sZQAHAnOgkPgKplwqKOJZ2dA9eKXss2NGNdLISwfmPxl0hSzdhP7VN8BZQ74muX5ZUK7hmpWw3aqbZSFBv/9TsM/9RaYLJKumWVlbL5K1fBPX9j0ggtqgW4sxPEIVTcv9glwV2Eg63sDOD77YbzawTN8tJGXKjw6cYVDp9uoB33JdxKcDfBxUuTKhCkgO70529eKLhnMCZhoL0auPvfn+GHL80/x/+eQWuN3b6W+MuZVKCF5koBDsfh81wuekiuGquNyY0C+CtzJoBY51klfK2J/IOVHXccXFo4FI0PvRvZKKv6m7Vc/OYJh8q5CD7vAXfOiRC9hhCf8kC0Zu2/9iu+Agru8bXL6koF95SVDQvtYcDdzTP/Oy+YMV27m3JRYZJ0Q8E9iXp6rSqgCqgCqoAq0JwKZOkuo+wRb84ouMfTLZWrojzwSVe9qUiuhagCqoAqoAqoAqpASAWyBHeaoG66IQfCyZYpuHuBFAKTF1xCk6dAXsBdbxydjqqAKqAKqAKqgCrgV0DBPX9zIjNwF2jndxHgPWCH2QF3hffw4K43Tv5uHG2RKqAKqAKqgCrQCgpkueOvhsPoMygTcBdQ/9uDdi+kqwV3jO9Au/c8CTNVAdxbHd7DWtwV3KNPbL1CFVAFVAFVQBVQBZIrkCW4q5979PHJDNwF2id44P733+0svAPt7afynhxYgHf+buWUB3DXm6aVZ6D2XRVQBVQBVUAVqKyAgnu+Zkjq4C6uMYD7hIn8tDPAOyZ3QL1De2M6tm+D91Z3mQkL7nrT5OumSdIanvy4xBJLmA033DBJMXqtKqAKqAKqgCpQEwWy3PVX42H0IcwM3Cd6sA64j5/QzowvuMsA6506tIE7AK/gPnVxxI7tPrbs6Cm4R5/Yeb2Cpz+uvfba5ogjjshrE7VdqoAqoAqoAqpAUYEswZ1K1M892mTLDNytxX2CMeOwuHsAj497e8+3vSPg3sEDd7W4h44qA7hPM8000UY2ZG4evNGzZ8+QuTVbUgUU3JMqqNerAqqAKqAK1FIBwP2PP/7IrErlkGjSJgb3ciEfAXes7uM8izsAb8HdWtzbrO38Oyi1+oFVvyZ6w0Sb0HnPXQncJ06caMaOHWu6dOni7UaVj5nKUw//9k59d+rUKbC7vDd+/Hj71ElNqoAqoAqoAqpAUgXUgJhUwfSujw3uJeEeaU8hbIyEe+T9NncZz1WmYHHHyt6h4CZDZBmJNmOvJWm4yClGVsE9vcmeh5KCwB0fv+uvv948++yz9jHv0003ndlhhx3so8jbt/dWudxe3s3y4Ycfmquvvtp89NFH9m8eWb7OOuuYnXbayXTo0ME+Jv7mm282zz33nF0AAO59+/Y1e++9t82rSRVQBVQBVUAViKOAgnsc1bK5Jha4F8M9EjHGidOOkVBCPdJc94CqWNwtuBes7QLuhIyUxPUcYm11/3fRI0twHzlypAU7TbVTwA/u3377rTnzzDMNY7HmmmuaGWec0TDmgwYNMssuu6w5+OCDTdeuXc3QoUPNsccea1ZaaSXTu3dva3H/7rvvDFb6gw46yHaA93/55RcL8926dTO///67hflddtnFzDTTTLXrpNakCqgCqoAq0FQKZAnuyiLRpkpscJdwj0D3xElt2/pe0EfrAmPdYAoWddxkJnjhIElAeQfPVca+XwB+Gy5Srm/nvVcAd4k6E607zZdbwb25xtQP7gMGDDC33HKLufjii80iiyziLVqn8lzLJph77rnHWuGPO+44s9Zaa9k8t956q7nkkkvMYostZkUB2nGJ6dy5s/17u+22M1tttZXZYostiqJhee/YsaMtV5MqoAqoAqqAKhBHAWWROKplc00icLeuMPiwO1FjsKizu19gc3swdSJx3L32A+W8b91kAI+CKw15SMC660qjrGGMrnKzmfj1KtUP7ljJR40aZS699NKSJmE533rrrc3GG29sDj/8cPPiiy9ay/zyyy9vLeizzTbbFL7w5Pv6669txBoWARz4qeQrXy8NtF5VQBVQBVSBxlJAwT0/4xUb3CXco8Rpx+3FWts9aO9QeMgSrwm402VrcQfcvXz2PQ/cCRdJWUVw994j6ox9SJMaCTMFdz3JXfsb0Q/u++67r5l33nnN0UcfXdIYfNhxefnnP/9pTj31VGuFf/LJJ82jjz5qfvzxR2t1x80J9xqxuOMDf++995o33njDzDnnnKZPnz429OTcc89d+45qjaqAKqAKqAJNo0CW4I5IyiPhp0pscC95wFLh8CkOMQLu1jnG+x9PTbUPYCqAO09OxX+9Ddw9aPeupSx7bcHiTshI8XUP35XmzJmlxV1vlNrPGT+4H3jggWaOOeaw/uluwocd6F511VXNKaecYt8C5kePHm0PqeJiw+/lllvOnH766UXLOq4xP/30k7n//vvNww8/bBcFWOqx0GtSBVQBVUAVUAXiKKDgHke1bK5JBO74t1sfdwBcIsO08XrxcGnJ4VXndazscshVDqJiYBeLvPq4tw24gns2E79epfrBHaj+4osvzLXXXluMIEPbvvzyS7PbbruZLbfc0hxwwAFTNBff9uuuu84COm424vfuZnz//ffNMcccY8vZfPPN69VlrVcVUAVUAVWgCRRQHsnHIIYC96BY7RIRht/Fg6reIVML8w7E080SQOdv74d8EoUGKz2WeIlI40amcWVqtRjvusLNx02SZiv84P7YY4+Zyy67zOAys9FGG9lDpGPGjDHXXHONGThwoDn33HNtdBl83qeffnob9rHtnppk7rvvPpvvoosuMksssYQZNmyYzSOJB2bsscceZtttt7ULAE2qgCqgCqgCqkBcBRTc4yqX7nVVwd0COj+FeuWxMOLuYl8vwDtuL9b9xQfvXF8M7+iUhQ+7xHYXC7sbB75Q9BQx4lsF4BXc053seSjND+64tpx22mlmyJAhZskllzQLLrigeffdd80nn3xigXvPPfe0zb7pppus/zo+77i9fP/992bw4MFmvvnmM5dffrl1ldlxxx3N7LPPbhZeeGEL/8SFJ6JM//79zVxzzZWH7msbVAFVQBVQBRpUAQX3fAxcRXB3rekC74C1jbNO+/mfA/YAO24z9kAqMO+4w9jsPGCpEOvd+rAXDqvKQdSSMim6UIY8mIl6xRrfCvCeJbhr3NT63IBY14n4wsFTSePGjTNPPfWUeeedd2yEGc4erLDCCta/XRLuNE888YSNyy5PRf3HP/5hrfTTTjutzfbQQw8Z3GPwg+fBTTx0CT95QF6jy9RnvLVWVUAVUAWaRYEswV2ZJPwsKQvuYmmX6DES0nEyeLcdMpWE5d0+LdV7Uqq9puj/3gbwwLccOLXRZ7y/21xkeL20LMpsc7nxXG8Kpn4L+USrKVyj4B5+kINy6k2STD+9WhVQBVQBVUAVaCUF1JiYj9GuCO7+kI9Fv3TH8u12QyzkwHbx2oIVHsu8dY3hyakF+JaHLRUt7U5hdhFQgH8gHcAnTCSuNUW3GmfhkA85022F3iTp6qmlqQKqgCqgCqgCqkA8BZRJ4umW9lVlwV0OnOL2Qqz18YWwjTRAXFtsmHXX6l5wm2l7mioPZ/KuLVjgMZxjNbfwbWO9lwdwcdFxwZ38nTp61xfiwJc7wJq2QPUsT7el6qm+1q0KqAKqgCqgCqgCooCCez7mQlWLO/AMfAPwkxyXl6BwjRL6sc3Xve3hSzygyYZ+FHAvPFlVwN36y+P77lrbvX9LqEmJSIOLTKtZ3LMEd43hno8bUFuhCqgCqoAqoAo0ggIK7vkYpYqHU9titMtPO+vD3ubj3vb00xIf98JBUns4tQDtYjEXP3U52Gp93K3bTOFpq4VQkC69F33c5eFNBTebontNk7vJMD0U3PNxk2grVAFVQBVQBVSBVlcgS3BHWzUohpthoaLKYGkv8LMt1bqp+Mov+rUXospYC70vlCSXSLhHAXdcX0qiyhTKlcOubhhKN6JMKxxOVXAPN4k1lyqgCqgCqoAqoApkr4BySfYaV6shfBx3h6D9bi0W0MWvXcJBQvq+BzG5jcFiP9nq7sE7iwEJM+nAu1uGhJNsBWhHAr1Bqk1ffV8VUAVUAVVAFVAFaqWAckmtlC5fT1Vw59KyT06Vp6YWfk/i4UsSe92p040B70aQkWgx1v2m4C4j8d3LwXmrQLuCe/1vDm2BKqAKqAKqgCqgCkxWQMG9/rMhFLi7zRSId/3f//aA3RrYnSekilVeIsRQhsSAl8WAGOTJI8DevhCrvZUetBQ0DdSXrP43h7ZAFVAFVAFVQBVQBRTc8zQHYoO7PbRK1JiCawwQDqy3HTxtO7xKAurdqDK8B8DL4VN7gLVA8LjLuHHexTUmT4LVqi1Zgrs+fKlWo6j1qAKqgCqgCqgCzaOAWtzrP5aRwV2s5f6HM4nVvC1G+2Rwb8vXZn+3D2AqgLs8YIn3iEJDEp938lCOgvsfmcwQBfdMZM1VoUceeaS3OP7bnHbaaaZbt24V2zZw4EAz33zzmSWXXDJRH3755RdzyimnmB9++MGWs8EGG5g999wzUZlcvNVWW5krrrjCzDLLLInLSquAUaNGmYsvvtiMGzfOnHrqqbbYX3/91Tz77LNms802M506dUpc1UTPMnLZZZeZn3/+2Zx11lmJy6OAv/76y1x99dVm8ODBnuFlounQoYO59tprzfTTT59K+W4h9913n7njjjtsfTPNNFPq5WdZIGPKfL788stTr+aPP/4wTzzxRGrzJPUGaoGqQAUFsgR3ZZNwUy82uGMxbwv7WLCoF9xdOhSeboqrC4Z0G8vds7qTeA2LOpZ1klxPHvs+T0ctRJmRSDPhutF8udTi3nxjWsse7bXXXhbcgctpppmmbNWjR482W265pVl//fXNwQcfHLuJE7ynre2///4GKNl6661tWK/ZZpvNLL744rHLlAvXWmstM2DAADP77LMnLiutAviCOf300y24X3TRRbbYl19+2UI8kN2nT5/EVaHpOeecY3788cfUAPLJJ5+07UVT2vjnn3+afv36JW5rUAG33XabueGGG8ydd96Zq0VXmM4eccQR5qeffjK33nprmOyR8rz99tvmqKOOSm2eRKpcM6sCCRVQNkkoYAqXxwZ3sZi3HUZtI3Ev0nvBVcb+YX3ei+AO2Ess9qIbTVuM+L8ntVF+O/zbcbWxh1VL48Sn0NeGKkJvjoYartw1Niy4T/Ju0ueff97MMcccZqGFFordj2+++cZa19dbbz27AJhKfOVClvjZZ5+ZCy64wILvrLPOWnJVo4D7sGHDzNChQ81KK61kunbtGrLn5bOlDe4s5Ni5eOGFFwxQXWlX4LvvvrMLMcZkwQUXjNUXBfdg2UaMGGGGDBmS2jyJNTh6kSoQUwFlk5jCpXhZLHCnfjl0amO8FxzcbYx276fo3+69Pn4CcA7StwG5tbjjBuOWYQucfHi11cI+Bo2n3hwpzvIWLMoP7uPHj7cw3Z6bL2QC9MaOHWu6dOlS9YoPPvjAHHLIIWannXayP0EJ6zQpCBivueYa89JLL5nzzjtvCsu6C+60ib5MPfXUFduESwgpTNvHjBlj21RtsYFrCXmBclxl/Bb3aiJxTceOHSsCM/0jH7sk1BfV4o7G6EMb2/lCcFE25X377bfmyiuvrNhc3KcuueQSc9VVV8Ve0Am433PPPWbGGWc0LERYKKJBpcQuEPO02hhTFuMRNMbMW1K1Msq1o5LFHR1pIxpXmjP0l/GIsohj7GT8qs0nfV8VqIcCyib1UL20ztjgblm7zAOW7HveD+40411XmoIrTAf/U1cLbZJINK3s2y7DozdH/W+ORm4B4A68bLjhhuapp54yw4cPt5CD9XS33XYzSy21VLF72267rc23884729fef/9965v80Ucf2b8BkHnnndda0vGF9yfcLx588EGbv3v37tZNBp/m/v37W1cM3FxeffVVC6SUhT/1DjvsYN01SDfeeKPBHxpgwY8dv+u+ffuavffe275PvhNPPNH6BX/++ee2X9NNN5118cGPXkAQ0MV3G9cM3EtI7CTQr2WXXbYIWXvssYfp3bu3WXrppc11111n826++ebF+vz9++qrr8xNN91kraQANWcGVlllFfPuu+/arOIq895771kf/wsvvND07NmzqN0jjzxiHnjgAasFsMkY0KYllliiCNf4U1MHux+AHjC66qqrGurGkl/J1xpNn3vuOash5wsA9mmnndZssskm1gWKf3/88cfm7rvvNq+99prVDzcm4Pj888+3UO2m+++/39x+++3mt99+s4soFjXkYTzRl2uAcRfA2XE54YQTzIorrmj23XdfW5yA+zHHHGP++9//mu+//96C7DzzzGMXd7jqyOKCPjCP6AP9RSfm2o477mh69epVzMe82WKLLWyfbrnlFnuugPmMexb9YsHBD2WQ0BIIX3755e1YP/roo+bee++1c0wS8/3kk0+2r0vygzvtYcHD3HrllVds+5ivtG377bc3iyyySPFaFqBoTX/JR8JljDmMZl988YV1lZF5giaDBg2y9xDzgGtYEDBHyRdlsT3FzakvqAIpK6BskrKgMYpLBO7UFxTjndftk1Q93/VxHD4tPEUVN5hO+MB7Rj/rClOmwa0Uq73cmOkBkBizWS8pKgC4A30AC6ADbAI5QCZABHxJAu5ccAVaACogCYsl1mtcJ4CymWeeeQqVgTYglrIBaYFpABVYx2q73HLLWSgHroA+/Hyxss8555zm66+/ttZd6jjooIMs9LMAEJ92wJ2FA/2gTNpz1113mTfffNP6CQM4JKAXuFxjjTUs7APyDz30kHn99detdRzIInHYFYBiAbHOOuvYemjHXHPNFTiDOOgLtLGjQNvoE4sRQH3hhRcugjvtIe/1119v20uir7QVfZdZZhl7LX7TQPxJJ51k5p9/fpsP4Acg99tvPwv99JHFEzpRViVwZ2EAlNJvfoC+d955xy4EgErgl/qAemCXw64AIQk9/RZw+krdjz/+uAG6aQ95aCsLBNyZWES5OyeMIfqsvPLK5vDDD7dlC7gDtdtss43VmDMQLNT4TZ/FDQfYpr0sIFm00X8gGUigvkUXXdSWydyiHObnpptuaucj85m5RbkPP/yw9dlnrLGM0xfmLe9feumldgHFQtYFdzRm3Fg4SPKDOxZ22sEcZeFHvTIP0ZOdInHxYlFGezfeeGML3bjGAOT8Tbs//fRTu7iRecK8YeGAm9nqq69u87BoYrHN4kuTKpAnBRTc6z8aicHd34WiFR43GQ/Yx09oZ3/zOsDe0TN0yAHU/2fvLsBkKa6/jxcugQhOQnB3DSG4Q3B3d3d3h0CA4E4IENw1uP0TCAR3zxskkJBACB7gnU9daujbzMzO7s7szN5b9Tx7Zae75FTV9Pec+lV1jqzXHwDtBHcR0RQR7PwQzDVohwWAO1gAhwlYlSOaCjr9nVIZ3IEegBKJ70k+kvJoRiqTrqWxJtnYddddwxJLLBF/DVxEIutJZQDoZpttVq0z2Npll13i7zgYkv+DKECU5BNAS3sAX4JV4G5zqQgoPXqjpF077LBDjNrKIyX5gmwwmyLuZXAX9VVv4LjvvvtWAZmeX/+AN3WximB/gHZssskmVZuDRXW3atAI3N0DEJ1AU5SNAFXRYc4M5yRJZdSd1r1RAsHAuyyV6Qu4s9Pqq69eLe7FF1+MtgPAxhiI137fSUcccURV3vLaa6/F/l1nnXWqpxMZqxwGbRW5T8lGUnmBX45DLTlOf8DdSsU+++wTHczihmsrGeaYFR3wLzlVyFi0KlNr/pTBnRMk+p6c0LLEqR3fDznPbIG+WiCDe18t17r72gbuIu4i7cDd6THAXcQduMez2r+Ry+Toeu3OzODeukE+rOQkmpqSpfVGKUllbC4sRsnJPUQOSQZSKoM7EAVoQBV0knQUI5S1ym0E7iLfvuz/9a9/RbkO2BGJ3n777cNyyy0Xs+sJ3EFXEZjIEEAtMAaAEvmFiLjIfEpkB47EJMs45phj4q/BMumHKHytFYRi+0SoRYNdm6K+PgebpCHsUg/cQTPnQL+BuJQAtPxEhq0wyN+RicCweB0phjJE6RuBOyjmAG299dZDdQ3wZRtQSBbUKXDXtuLGZ31C2mIVhjP1+OOPRztZOUmOnIYkO4lCs4NkrLqPI1R0UhzDCfoBs8h2rdQfcOcoPProo9EJGmeccarZG88cBdFxjo7EybPaBeDV1apCUe5SBnfXmpPaK8JurHJKmnWaG30P5M+yBVptgQzurbZo7/NrObirQvXEmW+Oi4xSmcrvh5zTPgTa/TtH3Ot3WAb33g/mYfmOIrRrZzPgDgRAJT1wSuADBNEcp1QGd0v7ZBLgGjyK1tIRiyrWiwbWA3eQns4iJ7shTwE7ouukFQmyegJ38hKR55To0kF7MRoLyElCyhsSSRrIVETzJdeJ7oLnnjYOAjWR9MMPP7wqf5FHreMgyxF3kVSSJBHicgRYndjdqsMFF1wQtd0cDPVMqdlTZUhGyDNo/otJHcHjfvvtF52HToE7vTxNfTFxMshXtNkKzFFHHRU/Lm9cZifyG1Ftic2WWmqpuApStCn7WR0AwPPPP3/Nr4L+gDvHApxzDsi4iimBetLIW+lSH3MIsJNTWVFI+0PK4M6RIWNiJ7Ywfq2Scb4H2/n3w/J3cG7bEAtkcO/8SGgbuBfh3akyknPcR6qAe/x7OD/usaeuz+Dek4WGv88TvPcE7SxT7zjIZsA9WRZg0/2S1Ygwl2U3xR6oB+6OFBRpFyGdccYZI8iQHQAs8NYsuJfPca8F7qQSIrYpAl9vhCRwB+M9nToDBsEUyC8ei8hB0AarCfUi7vqJ/EEUmPSoXqKB55hwXkRoUwLu6mhvQqOIuxUGGvryaT7u01ZQbOWkleAOSosOEhglFbFiUNa4n3/++UPJWrRPXWnfORVWJtiXc1h2Pso2A+7kMMC9uApE2+6dBfJbbLHFGoK7MV2EfuUb24007lautNGqjY3RKel//Ws82pBaTHTqVrY4yepqLHGiy+BevAfA26R6xx13xHL0e09jdPj7Jswt7qQFMrh30vpDym4LuMs4HRfpZJm0gTUdFZmPe+y54zO492yjfEV9C7QC3FPuAJCkAxDVg+J64E4O4p7iS35AH9gFXwncgZvovKh4MbKuDrXOca8F7hwBKwJ0yI3OKO8NuINvUXMRV5smizYBqGQT9cCddp2WW4TYiTz15EbkS4DTtSLkaVXDaSPkRNrSCNxBsFURTkKxDAAImtnDBtfegLtVADIh5RYlQl4ypa42rxaj6ClqznEqgzunrSiBsQ+BzMmGVRp2IMA+VhuKewFqje564G5ztDyswMizlszEEZhWkUTDi3IXTpOfRuB+5513RseAPYraevsF1JnkCtzXSpxlKwvGu7HcCNzT/eaIfuMc2mCeU7ZAN1kg80lne6Nt4J7gPW5W/aaN+bjH5js7T4zmbZWv/K4F+gPuTuJIJ3fImcbaxkmgBYxqpXrgLoJK6iAqKYncg2CgBfASuDth5pZbbomgQo9dTM2Cu02potfartwEb06yEf1MDkFvwF1E1fVkDsAsQTVZg5NcwGY9cCeBAHXPPfdc1K/PO++81WaRI4moA0hAzbb+TZqT3nQrikyfTtvfCNwBqcguvbgjJNURDHNk6MaV7VSh3oA73T1QJQMprhboZ+XQnftMImchIXFUpP4sg7s9Ehwzm+K1mSPEASDZYhN2cr8jQ8mn0jGhaewZf2Q1Uj1wlwdgVxerFFNNNVW8ntSLZIhEC7QbZ2Qr7C2lYyxFuhuBu3HLeVUPDlKK2DsJB/RrUzrdyApT0TFwwo/TecA7uVkZ3G2s1T/FNxwDd32vD6xU5ZQt0E0WyHzS2d5oK7hrWq3jIvOG1J47PU+Mnm2Ur6hvgf6AuygvAAK6QEskHLiC73pHJtYDd7pixxWK2o4++ujxpBub70gBgFYC9wRQIHuaaaaJp7U4LUVqFtzVGeACQJZBrDYAACAASURBVJBIakDSIsLLHglAewPuyrdRF6Sn8+xBN8lDeqFQPXB3L2gEdU7BEaGmqQeBZEjsCeQkGzRFWNUXdLoPHNJTA8FG4K7d7OytrfpM1N2GR30lip82hvYG3NkMWOsv96s3KY96nXXWWfE4yJ/+9KcRUDlFdNzAneNQBHcyEXDOUaPXlh+tuI3PdPkJgME5ULVPQPQaxLITW5NbLbzwwg3B3Yfgm5TFplxRcf3jd4CbzMy/9YVTbXwOlp38I6IN6huBO8eAs2EFQ13tkXCvOlolKTq02iVv7dDPVl5o1jlQpGJlcLdaYR+I8cGe8ud4WeHhyORTZvI3fbdZIPNJZ3uk7eDe2eYN3tLzxBi8fTfYaw40gDRgBIFkGKQWwKu3EAFEgRJoAmnyAT1+BzKLp7oo01GJ4BAIFk8iadam5CXq71xxAASwU/2Lm3Sbzc91ANAqhLoBMfmBa20DzT3V03VgUvs4JpwKbWeLpF8G1U7KAXWuB3E09doDDtmjUVIv9VNG2lDM+Sm/XKk37RYJVh+grc0cLglM21xMJmI8gGBt0UaORjpqlpxJWzgQ+oQzYQz4vNb58fpLHqCVXdkp9R0QbiZxIpRlvBm77Kh/Ut+Tfam7utHo60cOCMezeGxqrbL0kXy1Qz7qpN3aX9TMW2ExXrSdzEn++qLe+DPetVv/+7cxwUbqlvXtzfR6vmagLZD5ZKAtPnR5Gdw7a/+6peeJ0aUdk6uVLZAtkC2QLZAtMBxbIPNJZzt/hJX/dl+SoHe2Jrn071hgj/9XeWNVG1J+AVMbjJqzzBbIFsgWyBbIFhgOLJDBvbOdnMG9s/ZvqvTd/1o5O7OFifY3vzm1hQbNWWULZAtkC2QLZAsMJxaw36O4mbqVzc580rM1M7j3bKOOX5HBveNdkCuQLZAtkC2QLZAtkC1QsUAG984OgwzunbV/U6VncG/KTPmibIFsgWyBbIFsgWyBNlug1eB+3GSVF/7k1LQFMrg3barOXZjBvXO2zyVnC2QLZAtkC2QLZAt8a4EM7p0dDRncO2v/HktvNbQrMGvIejR7viBbIFsgWyBbIFsgW6CGBVoJ7jna3vshlo+D7L3NBuSOVk6McoUzuA9IF+ZCsgWyBbIFsgWyBYY5C7SaTzK8926IZHDvnb0G7OpWT4xixTO4D1g35oKyBbIFsgWyBbIFhikLtJpPMrj3bnhkcO+dvQbs6lZPjAzuA9Z1XVGQNzdK3tA54oitPU60KxpYpxLeiulNlcU3WXa6vl9//XX4xz/+Ed/Aqj/albzN05tZf/KTn7SsCHX3NtZ///vfYYIJJohvMs0pWyBbYPi2QOaTzvZ/BvfO2r9u6XlidGnHDJJqbbnllsEr2k888cSG5+265uSTTw6zzjprWHTRRQdJ6+pXc/HFFw8XXHBBmGSSSbqmLZ9//nk4+uijw7vvvhtOOeWUWK933nkn1nP99ddvGcz/+te/Di+++GI488wzW9L2jz76KNb3zjvvDGOOOWYcT+eff34Yd9xxW5J/ziRbIFtgcFog80ln+y2De2ftn8G9S+0/2KvVLLiDyg022CAsscQSYYstthjszQ6DBdwB9t577x3233//MOecc7bE7q0Gdw/nww8/PGy66aZhpplmCp9++mmYY445WlLXnEm2QLbA4LVABvfO9l0G987aP4N7l9p/sFerWXDXzv/+979RWjLaaKMNimY/++yzYb/99gvHH398mGKKKYaq82ABd9FrEW2R7JFGGqkldm81uP/2t78Nt956a/j9738/zMitKsqfodIII7TE9DmTbIHhygIZ3Dvb3RncO2v/DO5dav/BXq0E7kceeWT417/+Ff7zn/9EQCRzICMZeeSRq018/PHHw/jjj1/VRtNi//3vf4+67E8++SSMMcYY4Qc/+EH8vB7cv/322xFE6cv/3//7f/FezsBEE00Uf+czv6eV9nta6bL+np6ahETZnAnlut9Pgls67osuuijcdtttYdddd415uC4BfAJ3jSNNsaJgM/Zkk00WryumL7/8Mvz1r3+NdfVvNnDdqKOOWr3s5Zdfjm2ecMIJw+uvvx7ee++9+O8pp5yy5hDRBnV86623wscffxzLVn+SE21LUhl2ff7558M000wzlJTJ72nK1UkfKWvSSSf9Djjr0zfffDN8+OGHsW9cc/bZZ4cXXnihR6mM/tUX6sk+P/rRj2Ifff/7349t+uKLL6LtyGKee+65uDIwQoVwp5pqqu/YMBmBI5LqrQ3qpO5+JNF6/ar//ZvDwi508/JOyUoEm2ibMUWzr3761z3l/lOmdtQqU19oh7746KOPw9hjjxUm/vEkYZxxxollKlXRL774QphuuuliPsYD+8w777yD/Ssg1z9boG0WyODeNtM2lXEG96bMNPAX5Ykx8DYflkoE7qBu9tlnD88880yEZdD5ve99L+qql1122WpzV1555bDCCiuEzTbbLP5OlPXSSy+NMAuWPvjggwiv++67bwScWumMM84I99xzT8z3vvvui2AEmkAXKc6TTz4ZHnvssVgPAAvotttuuzDXXHPF7IDf//3f/0UoB1CA9/33348AuM4664Qll1wyXnfeeeeFG264IToiHBCQDerUTQLuW2+9dbjjjjti/cEzUJxtttnCHnvsUYU/cApM77333gjINvC69he/+EXYdtttq5tbd9hhh1iHmWeeOVx55ZUR6pZZZplYRq1kNeC0006LkM+pSJtF/e0ngftrr70W5H3MMcdEGYqknvYbPPLIIxXIHDv+X1p66aXDuuuuW3VeAPCxxx4bXnrppQi/2sLpYAvA30jjrg7nnHNOtLU2u4ctJ5988thuDol8RdmfeOKJ6HBxZly71157fWeFQ/2Uf/HFF0ebA+g0ZtZcc8041gD0ddddF6644opYnh8wrd/YAKin5J7NN9882tqY0CfqYBwrP8E7h0P/GWvaNProo8d2FMtkR9ewCafE+J9yyqnCVltvF6aotHPECrQD9/XXWyeu3nBybepWhvbklC2QLVDbAplPOjsyMrh31v51S88To0s7ZpBUC7gDsKWWWirsueeeEfqADTgba6yxAtBOCYiussoqYauttoq/Ak4zzDBD2G233arXiGyKVAL/WglwXn311VGvfcABB0TwTpIW4G/jK7hWD1Fc0K5uormS6Oruu+8eIflXv/pVrCNwI/8QXQejKcptw60NkyeddFJNqYzIOrDVBqAN9jkiwD05LDfeeGOEtU022SRCMUcDXLILBwYASuwoCgte1R/gNkryA7LswWnhPJxwwgnhpptuioCewN3pN+ytDrPMMkvM0j233357rOeCCy4Yo+G/+c1vwl133RW18PPPP3+8jtMg4g40p5566mgn9rn88svDtNNO2xDcL7zwwrgplm5dGzktovTGiDbStKfIOwfkL3/5Szj33HMbtln/6CfO1fbbb1+FaDblgEgcFQCf+lDEn53XWGONaOOUOF7AWf9NP/30dfvvmmuuifbidLIjx9L4TmVasdl5551jXkceeXQYfYwxw3v/+nfYeaftK6sLk4WDDjkqjDTi15WfEH657JLR8VlkkUXCRhttNGgkY4PkqyhXcxi0QOaTznZqBvfO2r9u6XlidGnHdLBa6dSXu+++u8dagCGyhEMPPTQCbEo333xzOOuss8K1115b/V0Z3AGVyDogAtLNpATuygOdElDbZZddIvgedNBBMWqaEpkLyAJ8EmgWCVa34pGDItf07KKzoFLqCdw33njjGOVPidyFo7DiiivGv6V99tkn1ktENsl/gN8222wT2wxaJXbkVHAwEjjXs8ejjz4ao8LKWGmllaoSECsfbMnxqQfuoujuc7qP9iYpk1WLtddeO6y66qoRikG2OvqdfkoSIvDOaRB5bhRx57iJinNQirIn40KbOV1JJtIsuOtzKyocgnqOXS2bcdSAvbGREnDXDpH6Rv3HzpwfZZYlNO67//77owPIaZpyyqnDl1+F8L8vQ7jmmqvDeeecFs694Mow7jg/CqOM/HVYbtklwtxzzx3HV1FC1sy4z9dkCwxvFuB0Ww1tR+JwW/XMqbEFMrh36QjJ4N6lHdOhapWPauwJ3gGnyC8wBowpkQ8AJRHglMrgTq5yySWXxOio02Z83tPG1QTuIrrFoxgPPvjgAJxJQorni4sWg1VRcwk0kU+ob1GLrg0ip2QOouZST+B+6qmnxmhtSuB3ww03jBF+DoMk4iwavsACC1Sv42iQCYFJQCixIynGcccdF6OyjRK7XXXVVeHAAw8c6vQV9x9yyCExIlwP3B9++OF4DZunCLyy1InEhDMk31tuuSXaSPR/scUWG6o6hx12WJR6NAJ3qwvzzTdflKgUkwcmx4ZzwEmQmgV3KwD63KpAvcSxEHWn67daQAIDrq1gJIfMvcC92f7Tx1YKaiUrGWRQiy22eCXaPkbFjuRYIfztjb+Fh/70QDjk8BPCbBVHcpSRvg4rLLdEOOqoo8M888zdsH/zh9kC2QIh7o/J4N7ZkZDBvbP2r1t6Bvcu7ZgOVasv4F7rHHdRYYAlwppSGdzB4oMPPhj15r6k5QPOaK2LGzeLpkjgDjLHG2+86keiscBd9JMeO6WjjjoqRrITuItog/QjjjgiRo2LCWyrB92z1BO4l89xp3EWgSflSPKf9dZbr7qxs9ylIv7qK/XmdJ7TTz89ylrKqxwkLxyX4ubUslSGVptNOC21otbzzDNP2HHHHaMNgDnYLW+gBKs9bU4lTQHoxRWJ1H72IRVJ0e5mwd0Kh/ql1YyyPUE6x4fTSIbDvv6294LUpwzuzfafOUHWVStxch566KE4FtMLyL7+eoQQD5Wp/LH1DruH2WadLYxaibgv/8slKnKg8ypSoUk7NLtzsdkCg8cCGdw731cZ3DvfBzVrkMG9Szumg9XqrVSmr+Cemgikn3766agxFx0lbaADrpX6C+7AjiYflBcj7qLV5DaitM1G3JsBPzIT0Egy0yj1BtxtaATWtSLuouGiVPUi7qDW6oSIuJ96qVHE3SoG+U+jiDsotyGYTYtJ3UTad9pppyjzkZoFd04dGC9KXop5a7PoN7AnN0pvtbVqAKr7Au5WTGxqLfdfOu7xxBNPCE899VTFATu2suI0bviqAutf/K/y8+UIUTbjRJmRK6dwJqkMcHcyTznl4yI7+IWXi+5KC2Rw73y3ZHDvfB/UrEGeHF3aMYOkWvWAs5mIe7mJIsZ01XTA/m4HuJP+iErbCFmU1LzyyitxhcCmS1ISiZQCwNIvF08k8Vmtc9xrRdxBI132ZZdd1lCX3RtwTxp3MhRR7ZScisJuosz1wJ2cxzW0/FYd6kmTSE3o1J20I9pcPEqRM0Kj3QjcgTmJEuemuLJhYzG9P6dD9Lw34G6FgdTH5tjykZvy4SyQGQF7m5YlTqU26L++gDuNu03O+k+ZCdjT33/84/9VVj4OqWz+PSFuCiaToXGvgnuF3CO4V6Qyyy4zJOIO3Gud857hfZB86eVqDogFMpsMiJkbFpLBvfN9kMG9S/tgMFerP+BOtuEoQ5INshmSFhFjYOjYyHaAOw27iLMoP0mIDaKOQxRlB8SkK84RlxwHKcIv6moFQNTWeeC9AXen0ojy07ivttpq8RQbZYs8O4kmwWtvwJ2tQLVVApIcewv8myzJKTb0641OlfHCIwDtpBTtEplWJ7ZxQo0VAmXIG3xzEGjEOVYkOqL9tOaNwJ2GnzxJP5JIkT7RnrMFwKUZTxuSm424syXd/UILLRRtyengrNhD4BhNDhfI5jSoLz29zdGOpPR5X8DdGNAObVhxxZUqtho15vtlJZw+44wzh48q8pwDD9gnrtQYT+NPMGGE9/98+HFFsvRuWGDBhSvg/nWE92WWXiKcUwH3n04yaYzMk9OkM97TkZEZ3gfzt2GueystkMG9ldbsW14Z3Ptmt7bflSdH2008TBfQH3AHb05zAXDgCzguvPDCgZa5uNG1aMD+SmUAqWiySDDJjLLBn/JEbIsnujheEsiTQqQXR4n69gbcATHgBLtgHbhzFESC6d+TXKQ34K58LxByYgtdP321/Jymwxlg00bgDvJtbrVxmN0BsBNg/A3Sf/azn8U2gnb2JmPyQi1lODmIzZyV3wjctZv0iYOgvcAd8KqjDbxexJRSs+Cu3hwCdZdnqjfngGbehln9ZfMxB4QtnBwh4k+T3xdwVw54v/766yvO0eeVMketbHj9JPxyuRXCOuttbFdvePWVF8Oll1xYWVl5orLa8YMKkH8dPvv0szDLbHOG3fbYN4xcOQ6yCu7nnBd+XAF3MhpaeGr4ij8Yj4vM8D5Mf1XmxvXSAplNemmwNlyewb0NRm1FlnlytMKKOY++WAAIOkqSfEPUl4TA30VZRl/ybeYeZQNJcEpWUdxcWLw/1VFElbSm1pGAzZQHkLWTcwJ8baAlN+lPW9VNnk6RKdaNc5I2Starm2vUyZtDOS7AnHMS3/RZCPsqQ539WB1J56U3U4aywbM6OqpSHa2u9KfN8uQU2IArT3UiDUp5ahPJEqcrleeeZutbz17KfKuyIvTf/35ciapPHMYYE6APeStqhO4Rv6rA+sfhrTffiFA+4USTVByGMcOIlQ+d4z5y5RpmJZH5X5TTfKOB/0ZKIypfhPdmxlS+JltgWLZAZpPO924G9873Qc0a5MnRpR2Tq5UtkC3QVRYggUnntEfwpnWp/ADuJIcB50N07kM+938Rd9ekz+jf6eDJZYqbV12TruuqhufKZAt0wAKZTTpg9FKRGdw73wcZ3Lu0D3K1sgWyBbrfAhHcK7BdCepXN5+qNYlLhPcKoEc4d81XI0SA938Rd3IYKX4G3KNUZsi9ZDTViPs3kpnut0auYbZAey2QT7xrr32byT2DezNW6sA12avtgNFzkdkC2QKDzgKgO0XdE5in02EAevoRhY/XfhNRB+1JJhNf0BQPeR+SfJYi8v6ddO6Dzji5wtkCLbZABvcWG7QP2WVw74PRBuKWdoK7+tMP1zq3eCDalsvIFsgWyBboqwXKRzbKJ4F3AvOvK5HzryqbTAF9gcdjkel+ME4T4/9+QHzckDrCkEi8z9PfteqaT5rpaw/m+wazBTK4d773Mrh3vg/q1iBPkC7unFy1bIFsgQG3QILsBNqpAtXIeYJ4evaKLIZ8hoymCPvp3ip4F6C9uBk1gj22/wbuI/R/U2A6LjLD+4APgVxghy2QuaTDHeA7qXLyQTkg0fla5RpEC+QJkgdCtkC2QLbAEAvEqHqMpH8L4jFK/g1gJzvFvanplJj/DTklJsF7WUKT7k2a9pGcItMgz3j/N5/nYyLzyBweLZC5pPO9nsG9831QtwZ5gnRx5+SqZQtkCwyYBZIUJkbQv5HBKHwIuFekLQV4T+D+lYg7gE/3FAA+HReZjnqMEpnKZtQkkyn6AvKLzoKNrelEmtIxkTnyPmBDIRfUYQtkLulwB/jeyxH3zndCvRrkCdK9fZNrli2QLTBwFvj2yMcRwhf/+zaCPkSTXtiA+k2VkqRmyEkyQ85oB/2Og0zwHc9xjyfHDMkjbVaNm1kLTZPXEGfh2xNnRhn52xNn8lGRAzcOckmdtUDee9dZ+6fSM7h3Rz/UrEUG9y7unFy1bIFsgQGzQDyDvfITz1qvgHvx2MbqqS/Vp9q3G04jdH9zVGS6H8DHc9wrwD5KJXIewb3WG1K/EZGmDa9po6voPnBP9zbawDpgBsoFZQsMgAXaCe5evOeNyjn1bIEM7j3bqGNXtBPc8yTpWLd2rOAHHnggzDrrrPGNljllCwwmC6SIe3pJkgh4Om+91nGNSVqTtO4x2v7NC5jScZDFFzSJuJPKVI+PTJH7yt9JW59e7BT18N9E3L15NUfcB9NIGrqu3hD9/PPPh/nmm2/wNmIAa57BfQCN3aCoDO7d0Q81a5EnSRd3ziCs2pJLLhmOP/74MMssszSs/b333huuueaasNdee4WJJ554ELZ02Knya6+9Fk4++eSw0047hckmm6wrG/b000+Hhx9+OCyzzDJtGy8JxIfo1YdsOJWGHNn4rcb9+eefC+efe3bYdvudwk8mmXwomUzcpFo4HjIC+DfgDdrTv+VXTvF8+Cie//blTUM08d+V6XRlJ3Vhpbrhe+bBBx8MBx98cLj11lu70ELdV6XMJN3RJxncu6MfMrh3cT8MK1VrFtz/8Ic/hHPPPTcC44QTTjisNH9QtuOVV14J+++/fzjmmGOafu/Cl5Xw8nnnnRcWXnjhMO2007a93Zdffnk488wzw69//esw++yzt628auT7G/guHsmYNOlPP/1UOOroI8MRRx4TfvzjSaOm/YsE7N9o1Isny6STYZLWnfwlOgM1TqopnmZTU1rTtpYPmxnX+p755z//GW6//faw2mqrhVFHHbXa8M8//zz86le/CltssUVLv5OaAfevKwNGnX7wgx+Eeeedd9jsjCZblcG9SUO1+bIM7m02cH+yz5OkP9bL95YtUAb3ryr6gxHTO9+zuYYZC/jeAPvbbbfdgIDGQIG7DipKYNJJLuUTYBLgO8ddhD7p4Wu9uEme7jcNRokbVSvHQdZ5U2rx/qHeyDrMjJzON+Syyy4Lzz77bNh7773DGGOMUa0QwD7iiCPCSSedFKaYYop+VdT33giVDvTTDLh//PHH4fDDD49zaaWVVupX2YP95izf7Y4ezODeHf1QsxbtBHcF5rendnHnt6FqwP3EE08M9jeQNvh7ggkmCIsvvvhQMgyaTw80Ua+xxx471uStt94Kd999d3jzzTcr8PR1GG+88aLkZu655/4O/Lv/T3/6U4z4TjnllEO15O233w4333xz+OUvfxllFR6ipBau/9e//hWjbDPPPHNYYIEFwve+973qvZbVX3311bDRRhsNVZ763HXXXWGDDTaoXnv11VeHH/3oR2GGGWYId9xxR3jjjTcq+uWRwvTTTx8WW2yxofJV/lNPPRXk/9FHH8Vo3tJLLx3rorzig1ok+6GHHgqPPPJIvHacccYJiyyySIxqg4CULr300rDmmmuGRx99NNx///1hlFFGCdtvv33NHq2c6hXLfumll8Jnn30W9x+oJ9uNXBFSv/fee+HGG2+M9TBfJbpcbSaj+eKLL2I9Zpxxxrix6+9//3tQvgih///4xz+O92yyySbRBtr75JNPhv/7v/8Lylae62abbbah7Pr73/8+rLrqqrGMO++8M7ZXm2pBUz1wFz1lf3noV/1hDLJHSiKpxqI6ffDBB2H00UeP1+mn4nUXXXRRWGqppWL77NV4//33YwR0oYUWqoyXWapA/9Zbb1faflv45fIrhbG//6Mhb06tRNrfqdx37723h7fefCPWZfoZZg4LLrR4GNku00pK8D4E2r8O9993d/iwYp+lll4qjFkByNS9l112abx/lVVWrf6ObW655ZYw+eSTx/lgnBhT+v8f//hHtPtUU00Vll122di+lHozp9I95p6xct999wX2NUZ+8pOfhHXWWaeaL9Bk9xdffDGOD/PMHP/pT3861BhkU/3xt7/9Lb4zxH0TTTRRHP/uYWdj3e8nmWSSWP/xxx//O/NsmmmmCaLn2jrmmGNGvTg7vPzyy/E7wxj2e31VHGfl7xl1tlKk3+WhbQsuuGD49NNPwwUXXBCeeeaZWF/zQD3S3PxfZbeyuj7++OPhk08+iW0wfsrSMuNLPf/617/GPplzzjnj3xyCelIZdb/pppvCVVddFeeltkobbrhhdUXA98s999wTv2cEQswR5Y877rht+BbvbJbtBPfMI833bQb35m014FdmcB9wkw/TBXroeSgDsamnnjq29YUXXgijjTZa+O1vf1t90Fx33XVRJnPhhRfGB7gH+5ZbbhmhAyB6kIIHwOi+cnruuedixMxDd/fddx/q49NOOy0+ZI877rgIlR7WJ5xwQgRfD8Z33303PgBB2h577BEfrJKHq3rfdttt8YGeEug76KCDojOQkrpySkApwAMs4BHwrr766mGbbbapXuthv++++8byZ5pppuiYuA5gyIMdJMALZgEEZwcsaSfIOPLII2PdUwIU6rTPPvvEOrj+1FNPrTm2tFEd2JWjop5ABHxrOztvu+224eyzz45gCCTo3TkW7lG+a8Ck+l1yySURQthQu5PjZW+Da5O9RTM5VeAKPO+2225h0UUXrdZxxRVXDAceeGA44IADYr/70aZiO9PFtcCd7dhZfTlioIkjRErDXgnKjQX5giz1VR9wXu4n0Aj8OCwg2JgFfmx01lnnhIkm/nHUr7Pl/vvuEU486Zww6WSTRyL/6L8fhl122ip8UBkLM8w4c8V274W//b/Xw/wLLBx23X3fSh4jV9+Iqk0g/qYbrw6XX3px+M1Jp1TmwERROvPPf/4jrLXWWnH8mSMpIszWxhx7/fznP48R4x122CHCJXtxVkme2CGN9d7OqWRrDo5yPvzww2gHToOfa6+9Nl7i38qWvzmujgCeU3jssccOJWViU4CsD9QToOujOeaYIzpPHGBOqd/rl+mmmy6cfvrpQ80z9TDGjFljXVmSOWAcgjG/55z7t76Xj1T+ntEu89lY5iiA4HXXXTc6D8DYGALFxuKkk04avx+Ua25ceeWVcfyYawBfnc4444yqs+t7YJdddonzm104ffpJO42ZeuBuvF1xxRWx/fL2nSeR7bCt7ytOufx9f3AczEeAf8ghh7RU1lPzC2SAf5nBfYANXqe4DO7d0Q91a5EnSpd30CCqHnD34PHw9NCXRIQ90D3EE9CCAMAqIgfc6d09ZN0HPiQPcxFb0a1y8jDdc889I1zSZiedPJhbb7314pLzrrvuGoFxq622igAKHEXlJFExgE/Puvzyy8ffAXfQKZJcBncPfBHPlECUqJqHvsgYKPdA9SAFhcnZ0IbNN988PpDBoyi9aKkIN9AGLaecckrMFngBcZFLrXXzpAAAIABJREFU0Wtw4WFNkiJZwk+yoyWWWCKC/WabbRbmn3/+qvNRa6iIam+88cYBKEtsx3FIkU0QoF/OOeecCO5AAjSoi6i8xI7uSXYGYkcddVQEvKImN8G0Ptx5550j/LLBYYcdFgGETj3ZNo0VKxmcqKLeuNyOMriL8sqTzfbbb7/Yv9oFrkRUAZTxJrE3ZwWQgXB19Dlbqk9K6gAADz300JifxHHyf/C1z74HRlnMYxUIO3C/3cPxFXCffPIpwldffhEOOXCvSl/9O+yx9/4VmJ+qYq8vwpWXXRSuu/aKsPsee1dWHBasbDytyGqc1f6Nfv7vb78Zdt5+03DAgYdWbPizKKU5/7xzq+Ns/fXXDyuvvHKsB6dR/2gbOBUVB9jqxW76x/gwrtO46u2cUo4xvPXWW8fVLnZNEMk5StHd3/zmNxFCOaPGHjtyLIxvoGkjpvslNlVfczStpIDUBLx+D3I5rZx4PxyPtLndPBNcMh+sxphnoNnY4phxMAUKJODr/1YG2E4qf8/4nflo7pSlMlYKOe5lqQzoNgbMI06Vcs19c51NzBX1+t3vfhd/1MFqn7Gm7sYpJ6fR5lT29T1lLhRX4AQwOElsrD84ExInRb4CF/VW2spzaLD8P/NId/RUBvfu6Ie6tbCkPdZYY7WllkAlfdm0pYCcaUstkCKilp/7ksCYhyygTcnytsgVePWQq/VApTsFJQBTJLQoYahXD1IbD08P4ASYwFsZIN0DHfCAM5CZYEx+4I2mVPRP2R68vQV3eXA0wG5KonYiz9dff338FXkOoPFwXWGFFapyF6DlAe/hnsBdNNt9xSgeQBMZB22gJslSwD0bb7rppkNJaGrZCmyIdu644441l9bL4O7ByTagi2OQIurFvOuBO6eHQ8QuoDIl3zEgXzsSwBkrTolJEN1ovJXBHYhzzIALiEsOjWgwBwU4GQP1EhurE5umpL36CCilpI8PO+zwCKa/veCieMb7Y489Fg7af/fw6wq4T1EB99dffT7ssduOFcheNWyy2ZYVCB0xnuv+0UcVJ3KtFcOaa61T6afNI7AnTbx/f/LJR+Hg/Xet9M0Mlb7ZqeJ4fF4Z/xvGcaodHCVj19jkvHFMQHFRClNsn7Fu7AE6Ue6+zCk20fec4uLqSLEc4CuabJ6l1Sqfk3gZ6+aaiLrEpkDUXoiUzDljf7nllotOQkp//vOf4xwE6z6T/Jst5JmeI+YEMOdUqKu6pKQcKyvqL7UC3M8666woGzr//POr30ucQYDPATc/OcFOyOKcis4XHX8raGmVqt54rAfunAbj2Dw334tyOY7ZDTfcEFcthpV9RBwd475dKfNI85bN4N68rTpyZTvB3YNPVCan7rdA+UHdF3gHY0cffXSYa665qg22/AyyAKCoVq0HqsiSCJ6lZRH2tddeO8KHCGjxYVW2IifB8rH8Re1AyxNPPBEj+KJhIv3y9IAXZUvJwx/kePCK0rq2t+Du4S2PIjjQHIOsJKtJ0hJAQ5ObEggDI++8804V3F3jfkvgxQexh7oIn7LSiSrAHXwmPWyj0cUWHu6AD5haYRAFTXBRBnfRbDIjsOI6+xDoaf071aseuLsvyaRE21MCXyQO+ie9AMVYSRvyepodZXDnELlXv3EIi0n/+84BuZKxJRoLDGm+1eX111+P0GnFJyWQycFKKxPpXk6IyPvvL70ivhn1scceDwdUIu4nnHxOmLISxX/gvjsr4+yoOL7GG3e8iiRmhKh5l55+6vEKvC5TGZ+7xaMe40bWb96s+uWX/wvnnHVSeOwvD4ffXXhxeO7Zpyuyr92iI0Nbrm6g0YqUOok4c2z1AcePPIaTpS2+Z7VNZJczq/19mVOcZ3pr/VR0dIv25Qgmp674e2Nan3LSOU6S68iw0sqB34EzzpYIc4qW+32KbIs6r7LKKvF+4F5rnvm91R+rQmkVzfVkc+BMdFpqBbgLDOj/8lxjb6tr5qGVMw4NZ7XsMJpHxlBfIu4ceSuT5GRkXMUkX98Zxknxu22oiwbZfzK4d0+HZXDvnr6oWZMM7l3eQQNUvVaBe/kc92bAXRNpZAGZyJ2opgeyZW8wUC85C140C5wCXFFd0T7wI3EigCnIK58Xz4kgzxExAwH1wD1F9stSGY6CPIqrVWVwt3TOMQBTKQqpXmCEUyGSmyLuIASE2YxajNiltpN+FCPuInl0uj0lToqNjOY5LS95EZBKEp8yuMtP21yrP/wNyqyEgHipHrizoeu1odYqHocjrVA0e3So8srgTn7F8fGyr1rOizKUZbVHH3F8OJPGgHGlT0FCGdyLEhvlgt8E7pdUwF2k3Njcr6JxP+lUqweTh3vuvK1yTOWvomRossmnrED7t+A+QmUT6vTTTxcWrGyErr6oqXISzdfOiK9o2v9w6/Xh9NNODmeecWbsn4svvijWSR8BXpFpjixAE9FNK0tgjqRpnnnmiRFmtuYYkcokcO/LnBLht2plviSdeHl8cSA4f8ZPMRlnJFzqnJwf4J6i6+naBO7a5/qU6oF7rXkG3NnFnCmeDNMOcAfiIunGdK2krSLuggg2oxZXbFzfzKky9SLuHA/SJ05oOQBmDvq+42wVV/16+j7o5s/bCe45iNi7ns/g3jt7DfjVebIMuMmH2QJrwViz4J6MAuBFEz2waDktPdcDVEDm4U3XDshoZunLky4eBFlOBvDF00pELF3rtBXRcTrhBO7gp6i39jlQ6gu4i+iTjqgjWUdKQJhuFqAlcKft1V5lFaOItQYLKG0W3Itl2jPAWSGjEB2nRa8F7uke0Xc6e2WJpKurvQv1wJ2cwOZesNvTkXr9AXeQJwopMktGUC9Z8VAn0Ft0iLQDUPUG3C+7rALulag5cN9n7z3CaacPAfdHHn6oAlD7V+qxWVhtjbVjRN0mVhtQHf3o/PZ0Zjvwx+wg3ufPPfdMOOjA/aJ+2qoASAXNHDunG1lhMRY5KsZHmgdgkSMl+p1WNoxz+vMiuPd2TjnZRF9zFIqrZkX7qhfplTFdTDZlipYb105skoYFcDeWrWQUN83WGm9kOqL9+q+YyMe8f6AvEXf9rj+tUKS9OClv8zjJdYrOy2B+uOQgYvf0Xgb37umLmjXJ4N7lHTSIqtdXcBfZBCBJFiN6ByI8LAGLyGqt5D6Ra2PYcrUIa9LRu54DYAnbsnxRY05n64EIQkWtJCsF4EcEK0EnJwKIiKT3Bdw5FqKDItz+Tppg9Uya8wTuZA/KAqRODknXsoV6FLXNvQF3TkIxgk8fTgPMLqQKtaQy5BhF/TLIBSTkTKQuVkU4OmClKHewYmCjq7y1uZgHZ6noEPUH3DmD7Mcm6lU8QhD8Al/7JDhB+tQYIqmSOC/uZZfegPvll18Rgfuxxx8Le+25R0V/XtmcWgH39yua3C233LyyKXWyCtAfEL73/XGq4F7Zjlo5s/3rMNqoI8ejHd1fPKv9448/qshzto1jX51pvkXRpYsvvjhG4TlOJEGgPEmV2FxfpAi8eaCNnKuiVKa3c8p4NVeKshx1Kb6PgRTMBlFzMznI+tY4dmKLcZGOaO1GcLcCwC6ck+JxsFYbSFN8f6Sxou2Am219z3B0Ux+Yl+yeoFkgwB4XgYO0iZtdfK/4fSNw58CTaelXjlFKxjlnyJgobq634dv3ljGc5IeD6DFRt6oZ3LunFzO4d09fDDi4KzBvCOnyAdDC6vUV3D0waUadMEELn84W9+ACCLTu9ZKlfQ9NWnPAaMNjSh6u7hdZ91AE6o6XIzPwsAR9KYrpd0lzTTYE/ER2HQnIMegLuCvfyoG86X7JD4CY/QMgiXQjgbt6gQNRd23gPAAmOniAAPxT6g24K99SOviTDwdB1BjUAq8yuJO6AHO2omsHCaKGgN/qgU2BAB3A6SuRXw4XoAdEAJP+li6ejMVn+hMwO8UngU9/wJ0dlAGoOGwivFYpLIeLjpKtgB1jg6RGf4q407drm75POvJkU5DZSCrjNBSJ7ei4zz57yCk8EmA+9dRTKrrwmcMcc/08jDra6JWyPgzvVE6OWWSRhcOss8xcPZO9PI6PO+7YuEpBBkUvnUCQflqfs79NwsVz1NdYY404djhH7EvXzxm1nyOBe1/nlPGiPfrHGEgrYGn8Oc2GdMNc1cecJ1IsDhLgL54/3o3gzlnTl/bR2PBq/pMbWUXSLm2iJzf/jSPjxIqd7wDz0rWAXP9wtnznSPZQsL05znacAnbh5OibRuCujzntymA/Y8CKBwmUsWHVkTNPimMVjCOtz43XtLrRwq/xjmXVTnDPHNK7bs3g3jt7deTqPGE6YvZhrtC+gjuQBbBAPb1xUJRdVDEdSVfPWGAUMIBMD7+y3hN4iN57YHvogWkRNZG34subQHKSCsgTYHpY0uKSY5TPcW9G467OjtgThbNBVNkexkAMoJMXJHB3LfCkiyexAQcSAHAyR1ES0htwF10GdGk1w2ZOS+8pslsGd6Ah6qhu6R52oh9OenLtAMXkNuktkeQ3Ho7aa++BiDHbSyLtCeJSnv0Fd3VQV3IBYCRfv1NX7bO5Ut3o49lU34MxwAbkST16E3Evg3s6PlP7vqwcI/PIXx6twPvJ8QVMhDBfV4Ts000/UzwxZpqpp4rHPYq6lxMIUxeOZfG9AuoLzLTR6TdFuRhHUCQ32ZdTAuzBdQL3vs4p/aet+g+YSmDVPhKJja1kGSPGlf9z4ESKyTmKqyzdCO6cN5tvOajmuBUikitjxWqb8aJNxjpHVeJ02ijMoRHl9rlgAole2vfhd1bmzAkrasYj8DfXldEI3JUBxH1/+Q5UL98ZnDn1stfE9wQnQjki+r6/ar2cbjA/VDKHdE/vZXDvnr6oW5M8YQZBJw3jVfSAchQYcAACPZ0ok8zhHlEqD0kSkHrngQMhkVYRwuJJMGWzgnZ5ug6ItiqBcj/yBDcAS1s96MsJkKmrhz/HpdEZ583UD3iI6MvHGduNTupJ+VkZADnsoA617mFTttJfZZ0twEmg4f7iKTPN1DldY1yA5HQsZvlNuUCGrfRbGjfl/Nk5vQm1p/0Dvanbt3WswHtFvP75/0L4+7vvhU8/8YbaH4Qf/mCsMMrIQ3Tu3phaC9z7Up572DeN53orUn2dU/LXt1ZKjJlazjO7s6mx2oox2lc79OU+dTdu/W0+Fk9xMubNU20qH0trHLmP9MzntTaR6xd2c29PQYdy3TlKqU/Lx7DqS/mqa7352BdbdMs97ZTsamOOuPeupzO4985eHbm6neCed3N3pEuHi0I9eEV3Le/TrJaPTOtWIwAe0VGR3+JbVru1vp2qVzoFR2Sc40Ay0F8nph1tsekUuDvu0VnvNrEKroP1CO6Vv+tF3NtRn5xntsBgs0AG9+7qsQzu3dUfNWuTwX0QdFKuYtUComIirJbqQbsIlKXkbnwRCc03mYPjIMlkPKDoy8G70yZohXOqbQH7AkQw9S9pRre+zC2eFlOBdfD+JXCvNGcIuH9dWV2p/F35j2h7KyPuecxkCwxLFmgnuOfgYe9HSgb33ttswO/Ik2bATZ4L7IcFaD5FX0XcaZmdoZxes96PbNtyq7OYbXyzzM3ZsIROu0rT7IjIWsvtbanIIMzUhj+J3riVsqVWmyKdFgPe/aTjHkeoRNoztLfa2jm/YdECOXjYXb2awb27+qNmbdoJ7grM+rJBMAhyFbMFsgX6bIF0zCNwr7w+NYbcRd1zpL3PJs03DkcWyODeXZ2dwb27+iOD+yDoj1zFbIFsgcFpgeI57VqQ5TGDsx9zrQfWAu0E9xw47H1fZnDvvc06ckeeOB0xey40WyBbIFsgWyBbYLi1QF7x776uz+DefX1Ss0btBPe8OWSQDIJczWyBbIFsgWyBbIEBtEAG9wE0dp2ivrNSWDlDmOIvpy63QAb3Lu+gXL1sgWyBbIFsgWyBYcwC7QT3HDRsPFjixvrKJRHcE6nbn5PBfXDMsnZOHhbIOrPBMQ5yLbMFsgWyBbIFsgUGygI5aDhQlh66nCq0O8YWwH9zjm3cVJ/BvTOd0ttSM7j31mL5+myBby3gFeWrrrpqfONrveQar1dv9ObWYc2m2rzyyiuHH/7whx1v2osvvhgee+yxsNZaa/W6Lu+++2645ZZbwuyzzx5mm222Xt/fzA3emvmHP/whTDXVVOFnP/tZM7cMdc11110XvGHT+fd9fVNtrwvNN2QL9NMCGdz7acA+3g7c48vjKn//z/snKv+OB2LliHsfLdqB2zK4d8DouchhxgKLL754uOCCC+LLluqlJZZYIpx33nld+SIhZ8xvtNFGYdZZZw377bdfy/pFm88555ww+eSTtyzPvmZ00003BY7EFVdc0essnnnmmbDLLruEDTbYIP5IRx99dHjiiSfii7Sczd/f9PLLL4c99tgjLLnkkmHbbbftdXbexuuFVV76NfbYY/f6/nxDtsBAWyBzx0Bb/NvyErR/+c0bn735Ob6DIoN75zqlLyVnz7cvVsv3DHYLfPbZZ+GAAw6IL3KaYYYZ+tScwQ7uXmZ12GGHhckmmywCvPTFF1+EE088MYKkSHNf0rAM7pdddln4y1/+Eg466KDwve99ry/mGeqeZsH9kUceCRyJDTfcsPKQtbA9JGVw73cX5AwG2AIZ3AfY4IXivo22V77r/zdCJeqewb1zvdGPkjO498N4+dZBawEQJMoMwOaYY44+taO34A6Uv6yEOrr5zal/+9vfol222WabMN988/XJLp0Edzb+/PPP49tqRxxxxNDbiLvoNTAeaaSRIiiXI+59MkjpJmNAPY2DZsH92GOPjdfvvPPODcGdbEbS9pyyBbrRApk5Otcrvh68MA6w/++rDO6d64l+lpy9334acDi6XTT29ttvD7fddlv4+9//HkYdddQw11xzhS222CKMOeaYDS1xxBFHhJ122inKRv70pz9FCAGGW2+9dXj77bejnOGpp56KwPXzn/88bL755kNpdsHO/fffHy699NLw73//O2rG6ctFhkFWSkB8zz33jPW84YYbghMGJppoorDxxhtXAV05p59+enj++efDlFNOGcYaa6x4+3HHHRfr9eabbwba4Ycffjh88sknUcNOs73UUksNBd3Ngjs5jTbTMstv0kknjZH+aaaZZiibWQVw7R//+Md4nXqvu+66Yd555x3quhdeeCFceOGF4ZVXXokQR7KhLurHFr/73e+iTddff/1w/vnnh6effjr21fzzzx8j66OPPno1P30y00wzxcit/Njl8ccfj3VM2n3QqF9ovq+//vpYv48//jjajbZ6hRVWiJ+n1BO4g1ZlXXvttbHPtXvccceNbTUmitB5+OGHh9122y38/ve/D3fddVfUc08xxRRRVlKWKL3++uvhjDPOCP42Ho0P7T777LN7lMoYU+Q92q4M9TC2Dz300GjHJJU599xzo1RGvZJ9jE11u/LKK8P7778fx+bqq68e+6Q4Nit7v2L/PvTQQ1HeYkVjkUUWCb/61a8Cm9WSyrz33nvhoosuilp79k5tNudSv8mLja666qpA068v1F2dy3srjAV18L3PRosttlhYe+21h+q/fffdN97LdqecckocS+ajOrLNgw8+GOukbuQ5+n+55Zbraod0OPqa7vqmZnDvXBdFjXvl50s6dxBfgXca9xGzVKZzndKXkjO498Vqw+c9YAuA20hHXvHWW29FmJ566qnDCSec0NAooBKQi4aCZXBl0yAoBddg8qc//Wl49dVXoxRh+eWXj9HFlK655poICzPOOGOESuP2ySefDOuss07ceJjkA0svvXSErnfeeSdeCxKVw9GgA5522mkjQAN7kOba8ccfPxaz3XbbRWgkh3jggQeihAbcgJ3nnnsuwhEYS6lZcF9ggQVifeTH+VEfmxJPPfXUCKESODrwwAMDuJt77rnjiUwgDNiC7dVWWy3CFWjce++9Y9tmmWWWQKf+2muvRYDaf//9Y1766L777osbKtkV7Imkk1vIm2OT9NDLLrts7IODDz443HvvveHOO++MYOY6joMEKDk0HCEAqR3uZxM25HzZgNssuKszmBZtlpd2sYk6HnXUUbFtKRk3v/jFL6JdpptuuvDBBx/EdsiDk/GTn/wkXqqP9tprrzDhhBPGcQam1Q1cG2uNNO765pBDDoljxHgYb7zxolOnrJdeeik6fQncgTwnjCOhj4wv/wbNM888cxzDf/3rX2O/rbfeemGNNdaIY9MYP+aYY6pjbuKJJ47OC2fIWF5xxRVrgru+vfXWW8PNN98cx6k+lR9YNnY4XOptTqiPfDme5pC2cGRTYo8jjzwyjgc2/sc//hGdMA7djjvuWHW+OWN+7r777liGvtYO95g7Z511VuwLn/kO0B/6n4ynm1eThs9v7e5rdQb3zvZJ2qAK4NNZ7lnj3tk+6XXpGdx7bbLh+gaQACBEEkEoGAa5oqeNEsgVsRPhBcMfffRRjFr++c9/jlCw6aabxggfwAHI0plnnhn/FsXcbLPNwjLLLBMj1eBA2aKrAPXiiy+O90oi8BwLeQMwCbDQcgPAlDcY4mzYbFiWyqiDlCLx6gpegfLuu+9ebWaz4M5ZUL6oMtATcQXXopSgVxLt5TCAO5FYDoRytdGDDjACQ7BqxUOUNkXsOUOi1gnG5S0CDPg5NsDY51YrLr/88iCiCtakIrgnW3EAyGXKUhmrAMpKUVxR9x122CFCYxEQe4q4K0eEe4wxxqhG/0GkvPQxUE6JjTk+7K59Ir7g0erI9ttvX3UY1JkjZ9MoRxLcgkr9pv2NwN3YPe2006LjZIywvbadfPLJsSxjrh64izqLfgNXtjY22Uh+oJizaWwa5/InvWGfNH84MKCfY9ZocyooNk5rSWU4POpgVUjdzY1UvjElGUui5uaGzbD6UKTeCopVGfMlnZzD+TVHzZV55pmnuvLFeTIP9Ueyq7JE8Dl05muac42+C/Jnw68FMm90vu/jkZDfnN9efOFSPg6y833TqxpkD7hX5hruLwaffiTQ48EvGtsoATCSiznnnLN6GQgVSQehxY2QJ510UozikXxI8iaxAa/kASmJsgIZy/kpSgvc/Q4UpwQSd9111xiRPP744+OvG4G7z4tt9H8RadAIcFJqFtxB8KKLLlq9D6SK7quzfCX1k7+NocUEygA4zTkHh71F6kEaiHIEYHGzontTxB28AbWURKHZZc0114yOktQbcK9lF46P1QMgnVIz4F7Oi2Oxzz77xGhw2TlSBoBM6Y033ojRXdIaMCqxkQhwsme61liyKtQI3I0rdgbRxWQFQn8rqx64k8eAYysFVpJSevTRR+PKRhqbnADwzkErHttIjiXaL8LdV3AH5Ry+onSIs8pBE6mXOIv+L7IuWp8SeOcscYJIiyTgTsKjP4rJKhV7Gs/FoyvBmPEkmm+1I6dsgXoWyODeHWOj/NZUtcrg3h1903QtMrg3barh+kJL8GQUJBIffvhhhFsReGDcDLiXj04ESsAHiIqSpgToRSvpuCVRfZsMyQBSZN3vwZ6oKvBJEWTgzhEoRtFJHoCxiG0C40bgDnpAFokF2AXUZB2chr6Au0hkEaDZS6Q9ReK1BYSL6BflQX6vbG0C7e4RzWVHUAm6FlxwwRgZT1F69wB3sCraW46AimaL3Cc47g24c5TYhcRD2epG2uTYR5HulHoCd20gjQGt+k9e7EwatPDCC38H3O1/IEFJyZgD7SLcIs0SZ4S8CmQXk70K7NAI3K0CjTPOOEOtGshDBJ+disdBlqUygNnqhrFZ1PmT8pA/pbEJdv2OE1K8TptJfHo6DrJRxD2dBFTUs5ujxrxIuMQO5hEpUVpJSnYyzrUx2Q64c4TYuJjSqhAJVXGfhP7j+IjkuzenbIF6Fsis0Z1jIx4JmV/A1J2dU69W2QseXP3VidoCLNBCRuIhL7oIQECLqHkz4A6gAE5KCdzLkeEyuINtIA9ci/enfEQak0wEAImqg+CUegPuwBSMAX/RaRpp8geRU5HSvoB7+Rz3WuCeNhvWAncgDEyTrAbkglfwKwL/z3/+MwKTqLyUwJ3jk/T7yRaArCj5aRbcOTPynX766asvlGIXemdA2htwT7IKGyNFdoGkNiWZSzniXh439cBdJDlFxlN7b7zxxujoNAJ3UWgODilLMXFUwG8jcAfirttqq61qykTS2BTt5rCIzBfBnYZeZL4/4F7rHPcyuBsnxrBx5tz+ctL+NFaMJSsZnMViMl9F8Onqa53Rb252w0u3OvH9mMtszgIZ3JuzUyeuyuDeCav3o8wM7v0w3nByq4i3iJ3oYHGDJigSNW8nuNPhgl/Ry57eYNksuNMuA3wgVZTvkCtYSeCkFKEXUAPMdoE7eKOrJkUonqoiog22QLmTSsqJI2WFwYZJYAWoklRGXjYRpmSFYqWVVoqbeem2pTK42/xKL04mQe+dkvrZxKn9xei33yfoTtf2FHG3uiDyS9aSVlDAP427+vYF3DkkVjWczV+UDtkjYMNtT1IZq0muLd5r74Yx10gqI19SGTIRKyj1EqkM+ZfVl2K0mqTG/gD90Egqo33GPo18M+e4l8HdSpmoP4kWPX5ZXlWsdz1wt7fCmOKEFMfGcPIVmJvZTwu0mzN8F6aV135Wdbi8PYP7IOz27AkPwk4bwCqDZ/DhRJME7kAO4PpCbie4i1CDVyedAOgEPgDbhrmiRKBZcLepVbQULJFYpCTSKJJsMylwV4YTOkRjAX5fwL38FtFaEXcbbGn6QRzpC7BKIG8VQH1IdWyGFNVMxwySq8gfQFqpIDlKm1NFip1sIsIrKsvJuvrqqyPAJfAqgzvg87loKylKSoCRll09bEZlF1ISECcK35uIOxAWiU7grg333HNP9VjEvoC7Oj/77LNxH0WSXYnMi6arayNwt2IEqOVBeiRxJEi4OKyNNqda7RCBThs2i2PTSk+KQNOYa6/60JTrX33CIbVhmL7TWF36AAAgAElEQVS8EbhzaqwqGX9Fx67eC5jK4A5q0qoApyydGKStNPLGSHKi6oG79piH9mZw2NIRsOxLOueFVMXjLwfw6ykXNQgs0G5wt4fJd1NOfbNABve+2a2jd2Vw76j5u75wWlwaVieBAPd0njMAI6NoJ7gzDnmFpX5fzgAeINik6KQTUpoEM82Cu3vJIECHe0SNgS7pj6iic7BFOEkZHO0HBgF9u8AdFFnNoIu2wc/Z7KKxYFS9nCWujQBT9NTmQKfU0CeLDNuYCZ7VMYG7Izs9yJw+o//AIwmQiHp662cZ3DkGAFYE2mfsDOCVSULEJsqmcxedd5wjKOwNuIPVSy65JEIyyZUXHdlDMMEEE8R29AXcyVU4F5ythRZaKParVQjtd+59T8dBitSTg3Fo2N6YBu/qJdpdb3OqsWnFSZuUzbnTTzTfVjicXOT/bKRf0hGoVkbANXsrl8ynEbiTC3G8bHJ2BKY+YPtmwV09jWVzGKQ7AtRctlFaXwPxdEpRPXCXh70VNiIbP/KQl/obv1av0tn2Xf+Flis44BZoJ2NoTAb3/nVpBvf+2a8jd+dJ1RGzD6pCwYyIrYe0B7aNhEBHZLKsDy43DCQDQrCZkmimSCvgAksp2UgH5kRzUwLWNjPaVCpiLZGugAfQk5b+QR8AKp7wIaKojiKETs9ISSTdUXwi2yKl4M01IrBAFXiBSdIS4AXgixpq0X9tKuvIi213DSAvavNFJ0WGQWU6FcU9ygOYItmg0YOIDpydU1IHqx8ivSK24MtmUy/RSRFTgAjmyTfYElgBcNp29U/7AeSpbgCweAQj2wNrbabrB/ruoRe36ZWzRBPtCENlWr0gf0mpVpuLNmHv1E79qu85JpwUKyjpdBP31Bo3KfLPgSyulrhff4JRduEYsB9HzEpRo8RGJC+ighLJjrPVafjZP50KZFWEk2CsJDvqB+PFqSuOLpV8ZmyqXxqb+kwZnAFJ/7Oh31lNcbJMvWTOOc7T+fIcAf1oQzKZFBumY1bT/c6St0JWPO3HZ5yYNCY43/qX5l1b08oVuLe/w/6DcnIP58Pc1Q/+D+I50+ZhcfN4Q4PnD4c7C7STMbJMpv/DKYN7/2044DnkZawBN3kuMFugLRZI4O7FQGCM4wLce3q7bVsqkzPNFsgWGO4t0G6+yODe/yGWwb3/NhzwHPLEGnCT5wKzBdpigSK4i9rnlC2QLZAt0EkLtJsvskym/72bwb3/NuxIDnkpqyNmz4VmC7TUAhncW2rOnFm2QLZAPy3QTrZQtQzu/eygyu0Z3Ptvw47kkCdXR8yeC80WaKkFHAtJv0//nDcLttS0ObNsgWyBPlignWyRZTJ96JAat2Rwb40dBzyXvJw14CbPBWYLZAtkC2QLZAsMsxZoN1dkcG/N0Mng3ho7DngueYINuMlzgdkC2QLZAtkC2QLDrAXazRVZJtOaoZPBvTV27EgueUmrI2bPhWYLZAtkC2QLZAsMcxZoJ1MwVgb31gyZDO6tsWNHcjHJ0stZ2lGBccYZJ7/drB2GzXlmC2QLZAtkC2QLdJkF2skUjrqdf/75u6zFg7M6GdwHZ7/FWlvW8mKNdqU80dpl2ZxvtkC2QLZAtkC2QPdYIPNE9/RFTzXJ4N6Thbr48zzRurhzctWyBbIFsgWyBbIFBokF2hltZ4K8gt+6gZDBvXW27EhOebJ1xOyDotCXXnopXHDBBfG18qOMMkrYaKONwjzzzDMo6p4q+fnnn4cbb7wx3HPPPcG/Rx999HDwwQeHH/7wh0O148orrwz33ntvOPzww6uvg6/XUMcvfvrpp21ftr3vvvvCj3/84zD11FO33eY77bRT2HfffcOEE07YsKzXXnstPP/882GppZaKb2iVdtlll7DccsuFJZZYouG9jz/+eLj44ovDscce2/b29LeAxx57LHgbbbGu6bty9tln72/28f5nnnkmnHvuueH4449vmJ++2XHHHcNUU03VknJl8uabb4ZzzjknvP3227Efl19++bDsssu2LP++ZOS75oknngiHHHJIGHvssRtm0eq+6Et98z1DWyCzxOAZERncB09f1axpu6Pu2UsenAPkq6++ChtvvHHw9xprrBGh9xe/+EX4yU9+Mqga9Mgjj0QQmGaaacIiiywSPvjgg7DBBht8pw0nn3xyuPrqq8MVV1wRxhtvvLptBOybbbZZGHnkkaNT067k2LOVVlopwtTuu+/ermKq+YLu8847r8c9KSeddFK49tprw5lnnhltKi299NJhk002CWuvvXbDenJEnDfPker2xIk77rjjwg033BCr+sknn8T+mG222VrmeDz44IPRibz11lsbmmPJJZeMcD/LLLO0xGzm9Oabbx4+/PDDsOqqq4bRRhstTD/99GHGGWdsSf59zaTZl4m1oy/6Wud83xALtJsjsuy2tSMtg3tr7TngueUJN+AmHxQFvvDCC2H77bcPO++8c4ymDtb0u9/9Llx11VXhsssui9H2eqlZcP/666/DLbfcEh2ZlVdeuW1mUY46g+O55pqrbeWkjJsFd1HzRx99NKy77rpVew4P4K4/rMqMO+64YbHFFmtJf3QK3F999dWwxRZbhPXXXz+uoo044ogtaU9/M2kW3NvRF/2t+/B+f+aIwTUCMrgPrv6qWdu8xDUMdGKLm/DAAw+Eo446Kuy///5hvvnmq5k7eP3yyy8jwI0wwggtq8EXX3xRzbenTF2rHmOOOWbNOvzmN78JTz75ZJQkNEplcBeV1DYSod4kEXn3JBlJM/e6Z9RRRx0QgGKv//3vf2GMMcYYqmpFcAdGbCoS20yqB+7yER2VD3s0E3GvZwv5yIOdGqVymc3U3zXl+8oR957yYdM0Dhtdqx3GhxWb3oC7cSwiblzqw576Rl3UybwoJ6tQZFE77LBDWGGFFWpWt6d5VbxJnT777LPvjCnXfPzxx9X+78mGZXA3//QLW/U2qY9UthO7qG8jJ763ZeXrQ8gMMbhGQQb3wdVfNWubJ90w0IktbMI111wT/LzxxhtxQ5CH3AILLBC23nrrCLOAg1ZZlEUaf/zxo0xioYUWqj68//rXv4bddtst/PrXvw6TTTZZtXZOMTr66KPDWGONFQ488MDq7+VNT0x+Qjrw/e9/P2qMayUP3qeeeiqIpr/44ovxEuf7rr766mHxxRePR5z+7W9/ixFrsAgGJ5hgggh+ZDOTTz75d7JN4H7YYYdFecSzzz4b2zrllFNGWUFR16xdHBVSCum9996LEps777wzwhvYYBOSHPKcWom2ONUPYEmTTjpplOHMMccc8f/rrbdeWGaZZWI++uKggw4Kiy66aIx2pyjpww8/HE477bSoOV9nnXVqlqUdYO2iiy4KL7/8cqw7+2+11VbRXhJwP/HEE8Mf/vCH8Mc//jECN8mQOrgmwZM+ISk666yz4tiQyuCuPJF516g3uxs/0003XTj77LOHkspsueWWcUXB3gntMKZWWWWVsM0220T7+24y1t56661Yb/DKRnT/yVlkH6tCgPi6666LJ2UBT7badNNNY9/XS2xvBUFd9Yl2LrjggnGlgwY8SWXcLzo900wzhT333DNmp59pxX/7299G+6qvcWsukDglmyV7aLtxqe84wzPPPHNsczNSGXPGWGYPMDzJJJNEKZt8kh3URzSd5Onpp5+OgGrPwoYbbhjtr9ybbropzm3X/eAHP4hzhXbevHC9+8xB+1vk5xr9oY+NmZRIo4wf0jPtNwfsddBusgZ2s9Jl7qX+F+GfaKKJ6vYFcL///vvD3nvvHa6//vpYB7bTF8YJ26dU7gu/9x2y3377xTHGWQfvM8wwQ6yXMZHapc/93r6BWt8FdSuYP6hpgRxtH3wDI4P74Ouz79Q4T7xhoBNb2AQg8+c//zlqmcHwtNNOGwEAeIEMkDPvvPNWocFD0oMWUNHMAhZg4P/gp7ipzkZXUXwQAOpTAqgkCP/5z38iZAAKAFUrAUtaaZpf94jCAu3LL788QhOQ+/e//x2hHkCARw91gAOKiwCS8k/gPuuss8ZNpz/96U9jHvIEDxdeeGG1KtolL22TTjnllACglQ1mQS/HhW6YnWolTor6uUd9wBioA7CgQmIT0ASQwMYll1wS6wNs1BGY0L8nJ6gcRU/l3nXXXYE2nT6bTYEUEAZ9HBMJuIOYueeeOwKl8txnHIC61A5tBu/qkfYClMEdxB566KERuAC1qCeQt6n33XffHQrc7Z9Qb4D4s5/9LEw88cRhiimmiGOGI3T66afHtiqfjRKYq1PatAsWjRd9p30cTX2uz9hw2223rTs7rCzZkMwx0w7wb2OqH2O1CO42cBo/nDtJWwA1eNUO0A58OT+kKMqW2MM9bC0P7TVn/F49mwF3e0uMDX0DqK0IsKmxkPrmlVdeqW6uVo5ou7nih7PJjknqpA/1DafJRlDtSvNKGeaVfrMRmURIfsZ9ilSzufnHBj7Tf+zve8Lq1h133BHHLgfjn//8Z3QaOV3qUW/jKXA35lI/gnzA7V6byc8444xqP5b7wgf2Ahhzvj/Y+p133qlK5JTp95xj88zYMH6K30Et/AodrrLK/DD4ujuD++Drs+/UuN0TT4F5k+rgGihJ1gCyf/7zn8fKAxSRLzpf4Jle3iVS5//g+ZhjjolRtd6Cu6guYAPBPS1je/jL//zzz6+eDqMO7hWRPPLII6vOwgknnBCee+656Gw0SgncQR5nJUUxnUajTXTtKZXBnVMACPbYY4+qtAZcSfUkRCmKbx9BSuV7iuDuGuC66667xqi+NgJ5DgMobHTiiLJEoME7wJKUVawbcAe9BxxwQDWaz7HYa6+9IvCwudQMuHOqbrvttlg/Kw8SR0Be9k4UN6cCXpskSTeUn+rkd8YaENTWJPlwv2i86K1ousROxpwxmMrTPlDmlJKi01UeA1Z9AKvVD+NaYit9CYQbgTtAt2nUyk86jUcfgXlOCmeWk5TsAZZT9J899NtDDz3UFLhzsqy4JAmW1QHRZf8XYZZE2jlUVihSW0TC99lnn2h/n0ucMfPaaTXF/Sv62IqMyHQ6dcm8kr/+tJE2bZDl5HBAtB0Up37j7FilEeVPK0P6wvcJMDdHBQJqJZ/ffffdMUL+y1/+MubpXnY+9dRTG/aF/HyHcBa222676r1WNET+RejVKeWpLE7WpZdeWrMu+ZfNWyCv2Ddvq265MoN7t/REP+uRJ18/DTgIbicdSMkDslGqBe6idcDOpkzwWkyACvTS4orY9QXcwUSxjvXqJ6KuDCBYTKLIPhONBZtSb8EdpBSPX9QOYA5cUiqDO3ghHwFBTt7hgNTSFhfrKnoo0rraaqvFSLNod1mPWwZ393OytdsxkfqDzcFKow2G4JiMiaa5XgLuYKa4QiBSKn8rAGwqNQPuyuHUAdhiErklqyiDO6cexBYlLSLSwBSwrrjiitVsgCTnxTjxucROrmOXotMnUgvaSEPqJZFx5Wp7MQFgwN8I3LXPkY7FcQg0lWd+AWAOHXsYDxzAYmIHINtMxF0Z5eM2gTzJmLEnuQao21CekvpYtRB9ZgupHribO6LiQL+Y/v73v0cIt7oDqCXgLupeLMvvOSvGNkg2R1Oykua7g0OUViLKfaIPfO84sagoYSGZYcOinWpF3IE7Z60oa+M8GrOcp+Imb04MZ5zELae+WyAH/fpuu07emcG9k9ZvYdntnoD5OKcWdlYfsioDcV/Anf7UhlURz/Kmtvfffz9CqIczXXdfwN3DtKiHr9dMIArmysc6ghTL5R7yju6TegvugC1Fbd1vXgD122+/vVqdMrg7uhHYgwDRcNFvULPwwgvXBWr2Ag5gCnRzFtQZxKfoZS1wVwlyEQ4SW4GynlYo5Auk9E+9BAoBThGYSIU4LSKkSR7SDLjTP4Ok4mqCcsk7RMXL4E6WRK5SdHbSWGObsgTIyg/HLO2RYCf1F0EubiYGbSLpJF/1ksg9p0Z0v5jMD9H0RuAuQi1qSyJTTHTdfkSJ2Y495pxzzu84Tn/605+iQ9QMuLNb+fx4q0QkKcaDRFJFolWWovju5UglSK0H7uYVIBadLqY0r7RDNF2qtyEZdJtD6lDsC3noN98d5HS1UtK4F1cMXOfdAcahyHtK9cCdY2g8paT/rbZxkJIEzWecbU4GZzKnvlsgc0PfbdfJOzO4d9L6LSy73RNQVbNcpoUd1oesErz3BO2yrhVxt6xPu0yiUIZA0VkPfg9fUed64C7yJ7IOdor6UtEyEUqa2J6STZiuJwEpJhIHmzRtHkwvk+ktuJfPcW8G3FMdwAmNrkgvgAKDPZ1tLoJ88803R3kDsAGDacNoLXDXxiRpoKW3oZR2vVGyQrLWWmvV3bzq3lrHQfYV3Dk2JBXlaKxxp8/L4C4qDdyLgE6+4nds2NOxm/0Bdw6NVQbyimLSj8ZOI3AX4eZklVcWyn3BHjZWWikoJqucHKJmwJ1cqPzyM46FeZocE6sjoLUcMS/Xpx64m1e07VYhas0r0L3mmmvGj4C7+WfOFxP5mv4tymp6ms/p83rHQfYG3MvfIQncOVH2nKSUwb3ZXml8XbtX6nPArzX9VM4lg3t77NqRXNs9CTO4d6Rb+1RoLXAHsaKaAAK0FI88BB+iWnTUNobZAAaKymBJNy1SarNdX8Fd9M2GVOBSPCrORkMPf5CTTmYZSHBPhk4nbJBgpJNneuoEDg3QBeE2HEplcBfNJ+UBwK4V2QSOVjkavTQKkInog6l6x1S2MuLOcbKpUPS1WJ4VFbKOZsCd4wd0QbX8Gh2v2R9wtzrDrrTQxTJssATEjcBd+wA+WGy06lHPHvTVIsTNgLu5VFxhEtEH6ORh4FTi6NhMqu6NjousB+7mlflkzhbnVTq20j4EqxONwD2tIhif9SQx9eZCBveeviW67/PMDN3XJ83UKIN7M1YaJNe0exJm73mQDIRKNWuBu9NVQLENf2AxRXodiWdDGWCnO7ZMTgpiyZ2kga41JeAJNNzbV3C39A0AAS45Cnh1ugXQE8m3KpBAdiDAXUSQbCXpzIGgaKQTUsq65mQHTpDVhXQPEEsSk/Sm1DK4k5rQ6gJxP+BYpFiEnkyiXtJXNOPAK2nY9aUIfzrSsZXgLupqBYFzR7okAUygyalpBtxtpuRo2PBs/BTfJWClwSbQtAGzP+BObgLQOZPGkuSkF3U1hhuBu3lAZ27zNlBN8M62VlzSiT3sYWOqlZIEsxw1977++utNgbtxzTE2piSALNJvQ28aLxwAEipSFHMvnXnPluZokqHVA3fzinRLv1mdM69sNmULq0kcg1R+vYi7sZ8cayCe+kid9b0TkOo5FRncB8/zQU3bvUqfeaF94yGDe/tsO+A5t3sialCOug94t/apwFrgLiN6biAITCz/A086XxpaAOEoN8kDnP6aDIRu2hJ+OtMbEDkFpK/gDtpog0XvHVFJG22ToMSBSKfg+P9AgDsgAyU0tOzhFBsyEzKPJNkpd4IzpLVD/cllgDU4sqKR4LoI7qRI7M7OnIEUHQadIr8+I1GqlTg15Ek2GSpPHTkbTs9J0odWgrvygDBYNEbAmhNa/NspPc2Au3bY0Kjeou9WDMAruxpHHJa0WbM/4M6h4NBwgmymJNdRnn+rayNwB8QcFJtRjUF15IBZbfLv4rGRnBDfrzZ/OtmHPRxdyBnrKeJOKsRx4SjQzBsnNiaDaNr3pGl3PChHxP4A37PmHRuaq46CNDekeuBuPHJ6bTRXN/Y2rzgiViaKx7PWA3f5c7bUi3PCjhwIY0I+4LzeWe4Z3Pv0Vd2xm3Kgr2Om73fBGdz7bcLuyqDdkzGDe3f1d19qI1Lr4Q9EPIw9iG2+K+vTQVa6DmwADTIb0OK+tOzelzoAJJp7kMVJIEshj+nEC1U4LmAF/GmnMU5PS+dd77QXEJYAX2TTCgHIAWbteAU98Hd0JKiUbMDlIDidph1JeaLCwBi4AVb2sMk3bRxuplxOnqMVORr6meNinOnrtFrQTD6NrhFVpql3xKKoubrqCxs/iyfa1MoDvDvZBezqfxITY1Fbi0d0sgfJCWfGpk1OXrKHU4EaJfWwcuVseeVYcSA146CWXy5lD4T3MDiJxTwV3TY/rXAVN23WKy/NK/ZOLy5zb6PjRst5mQPGGeeCs2iuc1Y4MzbY9vT22/72Z76//RbIQb7227idJWRwb6d1O5B3u8E9L391oFNzkdkC2QLZAtkC2QItskC7wT1zQos6qk42Gdzba98Bz73dE1KDctR9wLs1F5gtkC2QLZAtkC3QEgvkAF9LzNixTDK4d8z07Su43ZMyg3v7+i7nnC2QLZAtkC2QLdAuC+TgXrssO3D5ZnAfOFsPWEntBve8DDZgXZkLyhbIFsgWyBbIFmiZBTIftMyUHcsog3vHTN++grNH3T7b5pyzBbIFsgWyBbIFBqsFMrgP1p77tt4Z3Ad/H9ZsQZ6cw2jH5mZlC2QLZAtkC2QL9MECOajXB6N14S0Z3LuwU1pRpXaDuzpmrXsreirnkS2QLZAtkC2QLdB+C7SbC7KMtv19qIQM7gNj5wEvJXvWA27yXGC2QLZAtkC2QLZAV1ogM0FXdkufKpXBvU9mGxw3Ze96cPRTrmW2QLZAtkC2QLZAOy2Qwb2d1h3YvDO4D6y9B7S0PFEH1NxdVZg3HnoD4oQTTtiWN3m2u7FfffVVfNW7t216c6Q3N7Y6eVNmyr/VeTebnzeTjjTSSLGfujV5u6g3h3qrqDfE1kvetjnGGGOEcccdN3ibbE7ZAs1Y4MMPPwx++vIWYG+hNTabeatsM3Wpdc1nn30W3n333fD973+/pd9D6m7OeNOyN+maO+1MOZDXTusObN4Z3AfW3gNa2kCAe9a0DWiXNl3YlltuGcDviSeeGMYaa6yG9/3ud78L008/ffjZz37WdP6tuvCSSy4JP/rRj8IyyyxTzdIr7PfYY4/wxhtvxIcaEHRdq9Oxxx4bXnnllXDGGWe0Ouum81t77bXDxBNPHE444YSm7xnoC995552w//77R7A65JBD6ha/7LLLhvnmmy/stddeYbTRRhvoaubyBqkFLr/88nDttdeG3//+971uwUMPPRQOOuigcOutt1bv9W9O+brrrtvr/Grd8Mwzz4RddtklbLDBBvGnFcmz2XecenJyl1tuubDTTju1IuuaeQwEC+Q9b23rvu9knMF94GzdkZLa7WVrVJ6wHenahoU2C+6ffvppAI9LLbVU2HbbbQe0IaLdHq4zzjhjOPTQQ2PZorsnnXRSfBCrz6STThp/1w6nIoN7c92dwb05O+Wr+maBVoP7brvtFiP4Z511Vt8qVLqr1eAugr/VVlvFUjbaaKMw9thjx+DEFFNM0ZL61sokc0DbTNuRjDO4d8TsA1do9rQHztbdVFKz4K7OL774YvjhD38YJphgggFvwksvvRRGH3306lL3v//973DwwQeHjz/+OJx55pltlflkcG+uu4d1cL/gggvi6tQmm2zSnEHyVS21QKvB3TPviy++CFNNNVVL6tlqcH/ttdfC1ltvHVZYYYWw3XbbtV1WNhAMkFfeWzLUms4kg3vTphq8F7bb286TtvvGRgL3X/3qV/Ehpo/ITkR3SFP8OyUaUfrK733ve/FXIAY402D6GXPMMcOoo44aP6fHbmVStrzpR0XgPdQAtf/vvvvusaikfaXZVy/RNFErbSEDcn+j5L7//ve/4b333ot2cN/4448fTj311PDyyy8PJZVxrTa7TlnarAzORW8TO6rrf/7zn3grnb6yi/rvWlKZ1E518JPqoI+K937wwQexP8hStE9ZbKEMfVbWmbOZ/FynPdpVvk6d33///biEb9yo85dffhkOO+ywKOnpSSqzwAILhO233z62mR3VzYqcsor18bl2KS9dy3FMfWklSJvUVx3dX9YAW4nxuWvV1eeuK8p0Go1lduYoHnDAAWG66aYLa621VuwnOv56Y6o4PlLfsCWbS6nv1Mn4kU+qf632a4N2+pEHm5RlRilP+dUqU7nmThoD7q81BthZXST/lp95UE/WxKauSfZ1b7l++lgb/N616mC8pLlZ/J5RbtKks7s5LtJsde2aa67pUSqjHDI649N+C+NK0MGYLEplfM5mvudSSv2mfupgnJTHimvV3XeSPPSXgIb9Qr6LmpHKsJU+Uo6+VwbbJDv4/NFHH43BiZVWWimsssoqbd/jMhDgnlfde/t06N/1Gdz7Z79BcXe7wZ0R8sTtrqEA3D1I559//vDnP/85PlyBHjjacMMNw0ILLVSt8Oqrrx41lini+Mc//jFqyj3ARhlllJiPByxN5tRTT/2dhoqMP/HEE+H444+vAq7NXKQuHvbnnXdefNBKTz75ZDjiiCPCrrvuGuadd94o05llllnCfvvtF+67775w3XXXhWeffTY+6GxKdZ/8AdgjjzwSLrroovD222/HhyIQ1b7NNtssQkC9RCt/2mmnhaeeeiq2Q9IO9wOBpHH3cH/++ecDzT8gAGTaPtdcc0Xb2EAGEkDPkUceORTwvPrqq/FhPNtsswVL9aDn6quvjkChHPVnCw/r5ZdfvuoAlcHddQ8//HC49NJL48Y1UKUOoofrrbdemGOOOarN3HnnnWP/zDzzzOHuu++OZaqbay3Bzz777FVYFjUXWaYJ1i4AMfnkk8exMOuss1avU/b5558f9xeY02zic/1rKb8ncJ9hhhki+LJfGnPqscUWW0TZU0rrr79+2HPPPcPtt98ejDf12WeffQLwBxrq+thjj0UYB1ozzTRT2HjjjatRVKBqrNx0002xnASjxoNoZtrM3GgsgzRyCm0Dmtor7bvvvjWjtWzx+OOPR8C0UsT26j3PPPOEAw88MN5rzwSHkL19rj/MOXX/+c9/Xm0/idg666wTxzRn1RjRzyRh+jU5Amk8XHbZZcEYq1UmyNRn2prmBWdX3xq7yWFQ5uabb/krpa4AACAASURBVB6ee+65cM8998TyaLeXWGKJ70wd7bryyivDbbfdFsdAcn4XXnjhaN/kRJ177rnh/vvvj/P4+uuvj98xydlabbXVgp+UfGYeGmNpvppTfh544IGG4K4+V111VexvNknOknFBH18E97333js6p/pBUndtNq856mlO+f7ZdNNNqyuNxtQNN9wQnQj9kZwU30/GGns20rjbTO/7SZ+yjzpzjHy/Lr744vE7TT7q+sILL0SngHNhvhxzzDFte4C0+/mfA3dt67q6GWdwH3ibD3iJA+Fx58k74N3asEDgDiI8aLfZZpv4QBfl8lDzMDn55JOr99sYKvKTdJcipmDDAxo4AyMQCQg9bMqJYwB2AE2S23jogy8PQ1F/QCt5KJ599tnxAQZCQCwYFdEFaG+++Wa8XjnylPxb+TahARrRLxDsIezaxRZbLC4510s2fYmauR88AlzA8Yc//CG2KYE7kAGPCSKVBewBOXhVHw9B/z/nnHPCZJNNVi3yxhtvDL/5zW9ifbTH/0GKKK5Nm2CDM3TLLbdEyAOoUhncPfx9Di7UBeCI3qXVAX+LfEv6GPQtuuiiEQzd45QaEWTtVM8Eo+wLprVBH4Eon7Ntuk4dOUEA4/DDD4+2BjCg4i9/+Uusc0/gbqxo8xprrBHz4WQZc2yiXiktvfTS0X7KB09J5wvIbIQ1Dvztc9F/deQ4aAcQVVeg6j7g53dPP/10dAqND3s2pEZjGZgZc8a9tiUoq7eyxBnlYLIJO3ICjW/jZpppponlAUYOqPZqi/Fjs666Fzcga785CQYXXHDBaCvAp3+BXnKi03iQtzL1Z7lMY45Dod1sqg72jJhf7JbGi3nOGQaV7AIa/dQ6zYR9OYOud+IR+3L6bHY3jzhIkjFurtunYjwqy3jVVnOODCalo446KvaZ7yNtVgZQvvDCC6MtG21Ovffee+PcSo4Z25GwqI/vtSK477jjjrEOAgaSf7MduxmLxgzHim04SmllTySc3ay+CFLoP987v/71r+N3qXHaCNw5ouafcQvGtY8Dzjk97rjjYr6ek8apuWCOpHnSKPBQ94utiQ8G4tmfg3ZNdESLL8ng3mKDdmt27fa6tTtP4Pb2PkCTPFB7Sh6ipCFAS0Q2JQ9KDzQAnVIZ3EGgaJS/mzmizMNK5A6EcgBEMkVYQYTIpIhkOjHBwxIYH3300bH4Irj7PzgCBoBCVDsloA+WL7744mq0DoBzQDy0Rd2SDKBoG5E2kJKiZWnJ2kPVQ9hDPIG7SKCyQYeHbEqincpmM5DmAS0KJ7IuAQLtAdFsC3ISPACbJLMBC6KsSy65ZIRyqQzuIEge2llc6rda4GG/yCKLxIispI8T1Bb7ODkXJEei3erlWisgK6+8cjUCK6INUKyUcEwefPDB2H52F6lNyXWciTnnnLNHcAfR4Ll4vCV44yixY3L8gPUkk0wSbV+UpRgv+ot9tDUlThb4ueKKK2o6j64zrthd3+ywww7x1mbGspUMZRmzjZI6AEVjQTubTcDPShNHNiXtN8c4IimJnANHThV7SaLM/i1aXOsoTmAJ8o1vqxhpfHNqOSTyS5DNWeC0y68vp/4Ya8b8L37xi6qtjG99Yhz98pe/rLalfNoLR0yfmFe+k1Kfm4fqCWgbgbu+5xC5Jp2SJZJuIztnuBG4G9fswLFODpZ7f/vb30Zn2rzmrFnZ43AXv2M0CHwLNhhL9cDdKqF5yUkTXU/Jd7C5IwCifCld24z0ptkxVu+6/NzvrwW78/4M7t3ZLy2v1UB43jnq3vJuq2aYoD39oid4B2qAEjQkeYh7wSl4tuScUhncPaQsewM1EXvRyEY6chE+AKI8YCM6JaoG1pUHLvzew1GEac0116zqiZsFd/mLVLm/mOQv4k/ykB7Kxc8Bvc9E3FKUO33ODqKCCdxBALuSsxSP0NSeBG2kIB7ApAaWxYGoiJ9ItQf7iiuuGLMHg+QaVgNSAgvqIhoreiiVwR3UAKT0kE/3glIyB47G6aefHn+tjzkvoKbYx+QZQI40gq2BM2eAw1BcJeCEgElOl3445ZRToi05IcUztfUfp8G9PUXcAT9bF50o0Xr3i0SCPgm4ao/6FZP6AEGrFEX410+kR+w299xzx1s4iK+//nocX0miAbyM2xRFbWYsNwvu7KI846TRfNB/VjdAm4i+KDOH1HhJqVb7XctpIqNIkWr2lo8ya6W00mOcFcc/IAaixkjS7gN3jpu52UxiX/Ic9jXHORY333xznEfJMUrgTqpDepUSO3GERJsl81RbjMnyMY3mhPnUCNx9lxj7VoKK6Y477ojjvxG4++4B/dpeHJecevPduLdiALrZjcNbTOpupaURaJtfviPUr9gPbOg7mOTId5HvlYEC9/zMb2aUD85rMrgPzn7rda0HYhKrVI6697prmrqhL+Be6xx3y8EAygM4pTK4u8/SNKAFHIBbRI0uvtaLdQApmARcIvqi46JWwAHAeDCCZLADqEA4uJKaBXdwSYuctPJlo4mS07uWk0ileom4FfXhrvPAL25OBZciVPXKEEm2esA2SafPdpwcy/3gKskSOBiAvrw5T7mi4PXAXTs93IuR2NQmoKtvkgQgbUDW9qSJdi0HWhST0wWeElxpV63+I4laddVVI1hZPQEfIrMpWSlgm2Y2p9Y6xz2tFqiLvRQScAVD6lhMoEkE1abbWnVNMiOgDqRFdkWPRcDZDWgapwncmxnLzYI7sDPW9T0ZSq0kQs5Z4MSyF4cKeGtLGdz1NQclJc4ZcAeUxqzUaDz43PgGzfX6NkXiXQvcOZhlZ6lWO0h81IUEB+xy5Ky+Wb3Rd2VwV9/iioDnjbISuJsz+suKSLHNynZvT5tTjR1Os70xxcTRNCYagbvvO85TvXlNCua7gdzOOEoSvVQOSY5yrWjUi7gbt8a5eVt0juVB/mQlzXciOw4UuOdoe80pOkz8MoP7MNGNzTUiT+Tm7NStV/VWKtNXcE/tp+X1YBSd97ChD00R07KN7rrrrvhgJnEQeQKPQNbfwEg0GgDKz8MtSQ2aBXcPZ1G/3r6oSJSWtKEY7U11B2CiiSniDuRtTgXVSRteayyIaAMJUToOjQf+lFNOWdXFukdUkY63p+hmOeLOwRCxFSUsJn0B3EEUh0hKEXfQUIQmdgJs8hZtBQzAgQ3LzkuxDFF+shha5OSA+Dzpdr2dsj8Rd6CeZBv1wB303nnnndF5qLUROtWXvAe0kyeIwANpNko67wTuzYzlZsHduBX51ze1wF30Vr1FdgFekgXpLxs4+wLuxq05VG/cpz0jtcZ3eewCd2OovGpVa4yDdsBKGkN6pL0i7pwXsqzegru+MrZtmq61yuI7o1HEXXmcIAGAYhJJV9dG4G5+CCD4u9YenZSfuQzujf9iMie0u1HEnexGHYyRcsRd3wmUiLjTsg8EuA9EoC6vsHeOFDK4d872A15ynswDbvKOFVjvHPdmIu7lSvuCpo8G7WkDa/kacAcKbPayoQ40AgWJbhpw0vmKRqXou8+aBXc6U+ADQtOJIc0YV5QefKgbiC1GccG3yG4Cd8v1om8etN4k2yil0zRAHyCwlJ+iye4D8+wm70ZHSZbBnaMhoq69RbkOh0IkkC4aREhJ4w6mi6sNIAkkc0CsbAAwgJsi67Ui2fIDntrip5gf0ACGAK4ncAf34LX4TgBRaHagcU8OUT1wF+G1h4ADWF5lKvaHvQIAki1SJJW9k6a9DO7p3lpjGUw68aUnJ0s79I0od1GalPK234J0BdiLDksi9KK1Ith9Afe0YmQ8pONai3YApOpd3sNRa+z2BtzNFWOtGOHmeCtLv/QW3H0nGIP2UnAgi8fK6ivfH43AHUzbvMsORafJPBSxbwTuggrGNMd02mmnrTut9Z9rjdOiFMqKmiCEcVIv4k7exCblVSSrbr7/rKZw4My9gQD3HKRr5ukweK/J4D54+65PNXfsVq0HQJ8yq3OTh1rx6LdW5p3zas4C/QF38CQiToIAPCz1e4CDA5KKekmZThEBqh7C6QELCMk1RJKdzAB2U2oW3C3Rk2sYu6BO5MyKggeiowvrvVlV/TkbpAvuA5ROPrGED4rochO4O30C5IvcAtUEZ/4PLJK8R91F3S2d22Bp4x2dblGT7eFPwuA4PJp5IEDvKhqu/BRNrneqDMAFsBye/9/efYDJUlR/Hy/gXoKSVRQJkiUHAUFAQAQFRJAsOUuWjOQcJGdQchQQEIkSDIAvoCA5J4GHjIgk/4R7kXc+tVNze4eZ3dk0YbfqYdm9M90VTlV3f8+pX1XTPps1sMgOFKZz085BFgXqG2WwsZkR54v+pUg8wKU7BhbqDCDUgxSKDdjVv+WjHcrWj+wmmsheouW9gbs+ATjAHJwBFw6HKGRR/lMP3NmWPES9AF5yANRDtDttXclR0vegiINDrw+qRWBtb5jAvZGxzDZpJxZ1ZotaGnb9LF8yIufom7SXPBsa8+pgcS241d8Aymfy7A+4W6zLfvpMRJhcpVgme7kuOHbqxs76VtmcBdKM5Oj2Bdw56mRe+ptjZAwCT5IT12xfwd11qD+tU2Ef15KxYgYOMLueewJ3488si7JF7NWJM+Bc/dITuOtb17UxxFbJeTR+XNdpITaHl9NpnLtPuX+xIRmgcdTIrjLulQITIuv6gOxLu3xGZicNNbgL0KnHUKf8nB9qC9fPP4N762zfkpKbcVGLalUvBGxJY0dwoQMBd5AuuuYB5+Hj4eahI0Ld09tVRcM83OmWi1PawBqM2RcewKdopO5pFNzVA7h6CHIOPDQSwBS3dKvV5RaXesADV9vbOU9kGCzQExf3cadTpVcXyUzQC+jJYkBiMfk3CURxl5j0Pdi3wJAEALSkF9SABVHLtPNErX3cAQTI8/DVB/Tc4JT8pqgJ18eghGYeuAFtcMs29MUipkljrw85EnfffXcET4CqXeyRtq9Td+0RxfSd47QDZAEuQN8TuHMg6MtBnvsM+FWu2QvR/uKbLHsCdzp1i1QtajXegKh7CjkSsEpbJ4qCGhd231EmyQxbgboE7o2MZW0WjU0vcFLXtH1psb+VJfDB4SMbUa56caQ4JZwNszXGFMfXwmE202ecn/6Au7EqCmz3E31tzBbLVD/jRJ9xEtRJ+x1j7HDijHWpL+Cuna5V4wSEGrfGk2vZuOgruCsfBFvvYuaNXYC7sWpdhHtHT+CuPY4h20svNdJODhKnuSdwd/0p03XNEVJ/ZcuTI8iZlYwh0iMzK64l7XauZ5lze9K4O9/9xTWW2ic/Y4DzbretdC0OB3DPz/jWwkUG99bavyWl56h7S8zeMYUCBBDiQSvq5MHvIdaft4cOZqM9RD0wOAAcCw9uWmwwU2sryFR2emsi4BcBdk6CcmBa3EM5Hes40OnfopaAqK8zVeAASMpHhF49AYuFpPUWN6pzsZ36QdkAu/rto8DdseQ92iHyKG/tq35Dq3zBl74F1YBQXdJbTYvbZLIxQJNn6nvnAuiifKe6b9ksbR8KJpMToRxjp55Ep9YYAT1spx7sqP2pro5Pb1zVZvUEyiAwvewqLdZtZCwDcv1jvQNnw57r9bZLVC6nRr+Y3dCnyd4J/nznR33UW17a0tO6iZ6uk1SmMa9M46FYpnO1O/UtWASnxrj+qrVAurfrMo1d9jdW2Ff9jQOpp3HQU97qyTauRXVkHzZPTklP56oHh0mdXD9mdV33+q64dWqtPNJ1zX6uR2PRda3/itd1cSywWyojvW24t+1xjVt1VIZjlWEsDvYbp3uyU36+9za6O//7DO6d34d9bkGOuvfZZPmEbIG2s0C9XWXarqK5QtkC2QJNsUB+tjfFzC0vJIN7y7ug+RVoxsWtVVkD1/y+zSWOHAtkcB85fZ1bmi3QiAVytL0RK3X+MRncO78P+9WCZlzgWQfXvWtKqoZQ+i+m8fz4X07ZAv20gEW3JA0W7RX3ce9ndvm0bIFsgQ62QDMCcvmZ3h4DJIN7e/RD02vRjItco3LUvatr/wfayz8R3EvQ7mf8DO9NH/vDpUBvY6TdtUCvpzd5Dpf25nZkC2QL1LdAM4Jx+XneHiMwg3t79ENLatGMCz176BbSdUE7eI9/l3q7tO4pQnv8Kf2dU7ZAtkC2QLZAtkB/LJADcf2xWueek8G9c/tuwDXPF/uATdhrBhHYS7D+ael3afOK8On/xovgPkEJ1keN/1mEdn9n2UyvpswHZAtkC2QLZAvUsEAOwo2sYZHBfWT19+damy/4oR0AEdrLP2PGll56U/pbAuujJ/gsjJqg6+8cdR/afsi5ZwtkC2QLDEcL5ADccOzVntuUwX3k9Xm3FueLfugGQNK0A/cxn44XxowN48C9JJEZPSqECUd9Vom456j70PVFzjlbIFsgW2A4WiAH34Zjr2ZwH3m92scW5wu/jwZr8PAE7rTtY0oymU/GdI+4T1gC99HAvbxQNYN7g4bNh2ULZAtkC2QLxJepednZUKe8KHWoLdy3/HPEvW/2GpZH54t/8LoVrFcncpmxJXAXdffbIaNIZUrQnqQy1ecMFOK9Nl76xje+0dS39g2eJbtysmvKY489Ft+YOtNMM8W3ffY3Pfnkk/Htj9NMM01/s8jnZQtkC2QLtI0FctCtbbqiqRXJ4N5Uc7dvYfkGMLC+EVVH5BVwF0WXpf9ZmFqWywB3KWncJyhp3O0sE08v5xFPixu993+7yPRynhNPPLHfrycfmEUGfvYzzzwTDjvssPiK+SmmmCK+pvyUU06JrznvLRnP1113Xdhzzz3jlqTSiiuuGNZaa62w5ZZb9nZ6/j5bIFsgW6CtLZADbm3dPUNauQzuQ2rezsm8GeDOGsNxyi3t0Z62fcTfaY/2tE97lMuUNO6VXWWixr1L3y45x/nRASgl58U8yttG9nUktSu4P/XUU+E///lPWHzxxXts0pgxY8Kpp54abrzxxnDUUUfFSPvYsWPjDEIj6frrrw/nnXdeOO2008LXvva1DO6NGC0fky2QLdAxFmjGMztv59yewyGDe3v2S9Nr1SzvfbjdCNL+7GnnmP+VtnvsAu8uKI9gLqJeAvISd5YWp3Z9P0FpK0gymbSbTJTTAPeSnKYr0l4+vxyR76t0pl3BHUh7WdBWW23V4xh///33w6GHHhreeeedcOaZZw7K9ZAj7oNixpxJtkC2QIst0Axo18ThGGhrcdcNSvEZ3AfFjMMjk3wz6Hs/AnLQDrrHlqDb38LngNw+7eAcdEdwt4/7Z2VwB+blrSDTd5XzI9iXzi9vF9mflzQBd/rwAw44IDz77LPhX//6Vxg1alSYccYZw3zzzRcmmmiiSmMd98Ybb4QHH3wwvP3222GSSSYJs846a5hnnnm66ePBNJ34K6+8Ej766KMoWZlrrrniseMX9rO87bbbwrLLLhvo7B966KHS/vWfhpVWWin+DdxFzZdZZplY/mKLLRamnHLKboZ/7733wgMPPBAj5ur205/+NMpkgLd/i9irx+uvvx4++eSTMNlkk8U2zTDDDPE4SdmPPvpoWGGFFWJ7pIGA+7333hvznnfeecP9998fF4Wx5RJLLBHz/vjjj8N9990XXnrppVhHdVlkkUW62bnvoyufkS2QLZAt0N0COciWR0QG9zwGKhbIN4S+DYbirjGgHHgDeJ93vWCp9LsE35j2s8p+7uWIfBnsI9SXio3nktKUpTKAP4J74QVNfYm6A3fRags6gfZUU00VXn311QjRQHi99darNNbnotuvvfZaBE67FHz44Ydhgw02CGussUaEcjB68cUXh6uuuirKVkA7DbrFnrvvvnuYf/75K/nRkR977LFh3333jfkA69122y2CuIWmk08+efjKV74Sj99jjz3CLLPM0s3wt9xyS7jhhhvCc889F8sFyJwO+nb5nXHGGYFzMP3004fRo0eHp59+Otb7kEMOqchirr766nicOqfFqNXgfuGFF8bvlSWflB555JGw1157xc9T+sUvfhG19osuumi0AceHc7LDDjtEJ4YWX9vYJjlCnAmOUzHvvo2wfHS2QLZAtkB3C+QAWx4RGdzzGOhmgWbdFIaLZCZF3Lui7qWIewng6dRTlJwkJi4+9QbVUrQ9RuRLKb50qRR1h/E++rQcrXfceGXoB+5dx/X9BU3AXdR5tdVWC9ttt12MnANPizVFqc8+++xYD7px8Px///d/4eCDD47gC44PP/zwCM5HHHFEmHnmmeOxHABQCpglEW8LPVdeeeVYRkrLL798hOXVV189lk8akxJnAPD2JpV59913Y31EuY877rhuY5RO/stf/nJl0SkHYqeddgpbbLFFWHPNNeOx4Fp0/9JLL63sRFMN7ueff3644IILAkehCNcPP/xwdEZ8npJ/mzEwC7HjjjvGWYaUOCSXX3552HXXXYO2s9E111wTHQf2WXfddfNdJlsgWyBbYMAWyMG1AZtwWGSQwX1YdOPgNaJZNwY17nT9XNpBJi1O7dK5jxcXmaZdIUXJu2LsCd67/o4wXo62p/N9nha1Av6040xa4Jq+b6S3gTv4FQmeffbZK6fceuutcdEnsJREiXfeeeewzTbbxOh6kpq8+eabMSq/9957Rxitl0SiJ5544gjZKTn++9//fnQSOAzFNBjgXl0XMpVddtklzDHHHLEt0lCA+xNPPBEj8d/97ne7VWHbbbeNMwLHH398xQEgK9pwww1jnY455phGuiwfky2QLZAt0KMFmhVY6/Rn83AfRhnch3sP96N9zbo5dGLUvdY+7VEyU7JzWqgK3CPAi7KXI+ypG+KOM+mn9EeUxIuyl353LWbtitCPnxalOjaRf6Eve5PNAHfRdDBZ1JDTYZNvJBkIwBUZFklO8hXFiBrffvvtYbPNNouSGYnMhrac/hzYi+CLTs8555zRQSiC+wknnBB159VpMMBdu0S/adhp90Gyfy+11FIxUj5U4M6p5fRU7wPPwRGxB+nFdNddd0U9P/vmlC2QLZAtMBALNCuo1onP5YHYtRPPzeDeib02xHVu1g1CMzrJs0+R8QTvxWh6hN0yhDsuRt8LL1yK55QlMxHcy9s9pry6FqN2LWiNW0GW/l3k9co+74Vzi5H46iFRb1cZCyv322+/uM2iRONNMmKRafUiUd+LnJO2AOSjjz466uBpzsHrF7/4xXDnnXdG6Uw1uJ977rnxuMEGd7IYTgFpD107Z4Pe/C9/+UtcDDoY4G6RrtmCaqnMyy+/HH7961/HPeWLae21146a/1rtnW666eJsRk7ZAtkC2QIDsUCzAmqd9EweiD07+dwM7p3ce0NY92bdJDrFuy/u1Z7+TrKW6uh32o89LVZN/06LWXUbMJ+gDO8x2h6hvSvinqA+dW9xEWx6KVPSvScnoL/gLvIuikwCknZ6qTWsjjzyyBjhtsh0gQUWqEhgSGnIYZoF7ha8vvXWW7G+QFnZpDLqZSFuf8D9pptu6rb7yx133BHb0yi4k8QstNBCsQ45ZQtkC2QLDLYFmhVM65Tn8WDbt9Pyy+DeaT3WpPo260ahOe3u4RclMGlLR7vEjHtBUtciUylp29NC1LS/u0WrdoxJ0pmu7SKTPKZr8amo+3gWrJLOlDNMkXbbSBbLFJlPGvjoCFTJaRqNuFtwuskmm0R9u3Notcc5DF2toXtff/3148LVAw88sBJxtsjVDjVzzz13w+C+6aabxp1Ztt9++x5Hcr3Fqeuss06EZAtqU11tD6kNSy+9dJ/A3cJVe8RfdNFFlQW3JEIWtV577bUNgzt9/Ysvvhh3zamOxssvrRto0qWbi8kWyBYYZhZoViCt3Z/Fw6xb+92cDO79Nt3wP7FZ8N7OXn7Sr8cXJJXge4zdX8o7x4DlLtgugXck3HFjIsF+Aveu7SK7tO+SbSJHx+0iC/BejsCPI+fyG1XjjjRd0J/K9NbVnraKbBTclXXWWWcFUedVVlklat0BMSmKvd0txCSLoZUniwHIs802W9zv3TnPP/983HWm0Yi7LRvtK29nFvISMptq2FWneuB+0EEHxe0fyU88ZGjtzRoAZ3vC9yXi/re//S3unsMRWHXVVeMiWzvW3HzzzeGFF15oGNytBbD9pZmIH/zgB3G7S1tE2nWHlGfJJZcc/jeL3MJsgWyBIbFAs6C9nZ/DQ2LYDs40g3sHd14zqj7SbxoJ3MF6fMnS2PFK8F7Y8rG8O0xF3oLLy4tVk0QmbhVZhn6/paRn79qvfdwuMzFyXgjfFx2AuM1kOrcUGB9d3i6yWloj/76AO0i/7rrr4paGFqDat33MmDFR907+IdJuT3i7o1iMCnDpymm7HU833yi4k9scddRREcxtE0lqs/DCC39uKNcDd4Bue0gOgzrQ2W+00UYRuG1j2RdwJ7GxOFfkXZs5LHTzpC8kOQA+JfnW07gnG4i4ewGThaoW0Krb1ltvHdcI5JQtkC2QLdBXCzQreKZeOdre195p3fEZ3Ftn+44oeaTfOCo7xhTejgq+404wZWgncylKVYqa9LoR97KevQjuKXpfnVeKtqeFrJWXM6WdZ6oj9f0cWf8reRoWn5LAiBRPOumk3XJKby21m4woPIDvTwK6ovnA3Qucim9dbSQ/9aBzB95eeDTQFxxpr+i4+nBS+pvUy8urOB1mETwIs0ymv9bM52ULZAuM9MBZHgG1LZDBPY+MXi0w0m8eCcRp1KNWvSx36QL32otJHdN1bFekPslr4sLWksUtLrU4NWrdy3IZ0pfxvWm1ajuZrsWwXdtLSnGPd8eWX87U29aQvXZwPiBbIFsgWyBboK0sMNKDZm3VGW1WmQzubdYh7VidfAPpvkd79XaQRXlL94WsXbIa0J4WmabFq/o5AToIHx0lM+OAvFvUvfxCpxT9Ty9vqo70t+PYyXXKFsgWyBbIFui7BUZ6wKzvFhs5Z2RwHzl9PaCW5ptIF7wneGbM6vciddvHPWrix4vakwoBOwAAIABJREFU9uI5lU5Ib2JK0ffiPu5xpWt5r/fy70oeZYlOLV37gDo4n5wtkC2QLZAt0BYWaNbzVmOztr0turxPlcjg3idzjdyDmxl1b+fV7fXenFrUoce/y9KWKG8pw3a3fdyrXsA0bmvJLvlNZZ/2so6+euRleczIvRZzy7MFsgWGrwWa+azN0N6Z4yiDe2f2W0tqnaMA3c2eIL7yplRa9lKUPQF6WrwqNC86b5eZbnKXcmQ9yWvigtdyhL1L+16SzqSXNA3SAtSWDJxcaLZAtkC2QLZAQxZo1nO2nQNkDRlqBB+UwX0Ed35fm97MSEAn3FSKu8d07dNeksaU4TwuPo2LTsctNo0LVkvfS74H5hHoLXoty2r8Hd+kWgb30aVtHx2bpTF9Ha35+GyBbIFsgc6yQDOfsTna3lljo1jbDO6d23ctqXkzbyydAu9x55ix5ZczlReSdoG3t6OWwL30d4Tz8o401DMi6cDddxyAysudymDftWC19JKl8o4zjsspWyBbIFsgW2B4WiA/W4dnvw5FqzK4D4VVh3mezZrKY8Z2jwpEmUthj3cQ77MUMQfe46LqXQtWpQlKOvb04iUg77wxpZc7xYh8eatIYF95OVMG92F+VeXmZQtkC4xkC+Tn6kju/b61PYN73+yVjy5ZIEcGxg2Dyh7vUd/etShVGq8E5uDdj/QZMC/sAU/+MnpUV8RdAv/F89MC1bRfe16Mmi+9bIFsgWyB4WmB/Ewdnv06VK3K4D5Ulh3m+eboQBnI0xaRcSeZrmh7F7iP06ZHMC99Dtzp4KUkhamAffnFTAC++vxO1Lf//ve/j28hXXTRRUta/9K0Q04VCzzwwAPhmWeeCauttlqYaKKJOt4yt956a2ncfxZ+8IMftE1bxpa0a2z88MMPhw8//DBMO+204fvf/34YNaq0aKRJCYw99NBD4cc//nGTSmzvYq666qow77zzhm9+85vtXdEm166Z0K5p7T6L3WTzd2RxGdw7sttaX+mhutkAgFqviW/nm02C9cpv4F6Gdz3l8yiFKUH7pZdcHJ577unPgf3o0irUfffdP76oKe0Pn6LszY62X3HFFeGNN94IO+ywQ78H2korrRQWW2yxsPfeew8LOO23IWqceMopp4Tf/e534eqrrw5TTjnlYGbdkrx+9rOflWaM/hfOPvvslpRfq9C//e1v4dhjjw1TTTVVmGWWWcL//d//hQMOOCCMHj26aXXk0Jx++umxn3MK4Yc//GHYbLPNwk9/+tNsjoIFikGwes+/wTJYOz9HB6uNIyGfDO4joZeHqI1uOF/4wheGKPfu2XrwLrXUUk0payCF1NrnXbQ9Lj4tadgPPGCv8OTjj4TpZ5ixFP2boGu3mFKBo0dPGI477rhK0c2A9TfffDNceumlYautturWj8ccc0yUQwHM/qZWgHu99vS3DUN1Xgb3obJsV75jxowJJ598crjllluig/TFL35xaAusk/twAndAefPNN5cW2H8afvSjH/XLnhncP28299m33nqrX/bs60md8gzta7tG4vEZ3Edirw9imzO892xM0pcok7HrTAncDz5or/DxRx+Fvfc7NEw1xWRR55507IPYLQ1ldcEFF4Qnn3yyFOnfN0w66aSVc0QJX3/99XDIIYc0lE+tg6rBXUR2/CHeGqdee/rdiCE6MYP7EBm2nC1AOeKII8K///3vcMYZZwxtYVW5cxrIccwaDidwJz06+OCDw5xzzhk22GCDftk0g3t3szUT2pX85S9/Ocw444z96rt8UntZIIN7e/VHx9Um33waBHcR9zElcD+wBO4fl8F9yhK4e8lSaYFqkWkPO+ywsMQSS0Q96Pnnnx+ef/75qB9effXVY2EvvvhioBel4QXDs802W1h33XXD17/+9UplAMSdd94Z/vCHP4T33nsvSgRmnXXWAKjnmGOO8Nvf/jb85je/ifrzueaaK8LGCiusEJZccslw4YUXRujZZZddYn4i2eQzIF++plvJYETe6unXlSOvVVZZJVx//fVRejPZZJOFFVdcMX5ePE8UT11vuOGG8O6774Ypppgi5l08biDtKfYQzTH9/U9+8pOwwAILVL5iC3ZdY401umlwL7nkktjmTTfdNB7rb+256667wvvvvx8mn3zy2KZll122m2Ni1mKeeeYJ3/72twOH4tlnn43H6Kda4P7UU0+FK6+8MoLRmmuuGcvpqf/qjbpPPvkkXHPNNbF+tN0zzDBDWHvttWOfS//4xz+inckVilrje++9N35unBl70vHHHx+22Wab2Pf33HNPhNH5558/bLTRRmGSSSapVKGWVEaf3n777eGPf/xjePvtt8OEE04YlltuuSiXKJ570UUXxSguuxuT999/f7Tb9ttvH/NnY33w6KOPRh29a2LDDTeMY6lWMs6MeX3EhuprrB100EHRGT3zzDPDtttuG77yla9UTn/nnXfitTDNNNOEtdZaq/K5qL22GS8CFOr5jW98I2yyySZRM19Mr7zySqyn++HEE08c7ejaPO2007pJZT7++OMI9PrnP//5TzzWOhB9XlzvcPTRR4f1118/XnM33XRT+OCDD2LZoBl8kd+wr/xIgUhQgFkxvfrqq+Hyyy8PTz/9dLz+F1544bDeeuvFvkjp8MMPj/3Cnu4pr732WvzeegDjWp1c/+xjBsO6lQR/O+20U5QisfOf//znaCPRY+cstNBCcaxrX0oZ3LuP2Bz0qncXy5/3ZoEM7r1ZKH/fqwXyDai+iVLEPW33eFBJKgPc9xFxn3LSmts9gt5FFlkkwrMHtgcyAPaABfG/+MUvImjPN9988aH5xBNPxAoceOCBEfyk6667Lvz617+OEDT99NPHB+o///nPCGyg+KSTTopQ5SE799xzx/yWX375CG3ABzCts846wcMfwIMfD2PHyQfEAZt6SRumnnrqeLyHvQc8OP3Xv/4VYVB7UiJn4KAAEz/aCIBIeFZdddUBt6dYR87OdtttF0FRPbSDswDm1E2ZQNfnooycpaWXXjrssccesS/ALP00O0833XQR9kE58AJ0afGjPACOfAAjKOQYsUs1uINNzhowPeqoo6K0o7f+q2V37z2g6wbhxgYH65FHHon6bp+zrbJALKg3BjhJxploKsD+1a9+VZl9UV/OxksvvRTB37kAmjMALDktUjW4s9vFF18cgV+ZwNK5IJQtd95554rW3Fh++eWXw4ILLhihnfPJodp4440jMO62226BM+Iz9rGwlzxP3Y2p6uReZFw/9thjsf/AqrFrrYW+V9fzzjsvzDTTTJVTwepee+0VP2OHlMD3MsssE8ej/gb47CmdddZZsU8l18PPf/7z6JB861vfip85Tn6uzaLGnePEqeNEa6tzLaB1TSZH2fmgmU1cB65h/cXpZM+ZZ545/u26NSYffPDBeI2ZXUgafo7E7rvvHtsuH867c4xJsxHJ8TEe5WnsuE9Yc8FO+pzz5Pq77777wrXXXhudN3V2vLTjjjvGPjAmzM6pl+9eeOGFWJZ7iXtSShncx43W/Mys9+TInzdigQzujVgpH9OjBZodde8krV7c57281zt433+/vUsPyQ/CrrvuWQKfSWOkPW4NWVqcWnyYitaBPxHAJGPRbg9TsE3eAqAkD1kw5qFsAR5YBBLAeb/99qvApIe8fNO6hC233DJGHqulMmQtkmNBEOjbf//9YwRc4izIqxY4pYECCNRz1113jbAmgQPQAlYsZBTZA0NgSoRv8803j+AhigiQAQGg99lA2lMcvOoOCtkOVIBkQHLooYdGwNF2EAJ4lA+m2FyEXsTxxBNPjIt2QW2qq2ikH7b/7ne/G4vTd2xk5xhR0mKEuAjugIpN2IJzAMCkRtpbfVGKerKbSCgnTxtAMafAmBD91afgEaByXkTPRb31s+hrEWj1iT5XL/VnO9FnDiEbsIlUDe5Al918L2qcIryi4M7deuutK44bcAeG6rvFFluEr371q5VmGXd33HFHrJdIO3DnNOkfduVs1UrGmTaDXf2VUl/BXfvNmKgjoBVx1wYOKxsnp1J9/v73v8d6cjDYGrw6j9NRBHd5cORE7PWFOnIaXNucgZQ4DSD5l7/8ZWVMcOY4LMaIMSMP+XGS9KG+N8Pg+tlnn32iI2ZMAmrH0aifcMIJlfGsLA6C+wHHRuRfUif3jY9Kkj5jRpKn60abq6Uy+sU4U19jzrGup+eeey6uoUkpg3uXJZr9vMwSmZq3iY7+MIN7R3df+1R+JN+Mvve978WO+Mtf/lKzQ4rwvt++e5Uii/dFGC/unkPuIoopgV4Q7uGXono+F1kTRSMVEN0tnk8eIVoqMgYonSvqBcpFymuleuBePBaQABMAA1Ya3QVFG0gxwHER8EEaSABUIobqS5pz5JFHhtlnn71StKgx8BFFlM9gtUcB8gSA4E6UEfiAoj333DO2VaSY0wGGSA30i7qqI/jjdBT1+iK2oHPxxRePoCQBd06B/Kp1pQnc5QPERJZBV1Hq1Eh7q/tUPckiyEFS/TgiytA+Ug6wB7TY/ZxzzokSoHPPPTfONIDhYgKu2qzvUwKijuOM6UepGtzZjewG4BbHL2mIPgWRypb8W3RcX3CciolN1Zct0lgXRU+zGdpVKw0muCs7SYeU5T7HZuBV/SQyFQ4HWxWvSdDLIeptVxnAzkFht5SAO6lJKsPnxp4ZCLNmHKKUSKpE0V2fzjMGOFucS05nqpO+c10CaGNdAu5mCdwniot4OczGDPmM1BO41+oDY027yb9SyuDeZYkcba952eYP+2CBDO59MFY+tGcLjMQbUoL2ZJme4B3A77PPXnHq/bvfXTpGItPuMSLfKYKZpDKiZkU9sIgvKYUInYdyMYF0UU5AJMImAgZsRI1N86+88soxGgek0oO8EXAHSjTaAARwiYyCNo5GUStbPTLqtQF8gAZlkweATZFiEfCixlcEEiSJDIv6DlZ7EgCBHLAIyM1WAESzG0ASiGmjqKM6kFbQ6pJ4kJYU5RTyA8f6jvxBRFMCl5wC4Fdc+Ou7BO4gi95ZP5MpFVMj7a22uf4X5ax2FDgGaaFm0rqLqmq32QaOnTZV68aBu77XjmISMeeMiQZL1eDOWSGNAZPslRKHwQyMtnGOJPY2Jjgb1Rpt4Mq2xSi8c7TRGLeIulYaTHDX90V7ipaDZlpxzo5EUma8GzfFdOONN8YoehHc9QUHnDzGbJNZDGNMpJoDmZKxYdalKCnTbo67sUvClBLn2jgD6epBP29ssz25VDGRq9mdK0lYgLtr2tguXs8i5ZxWMyxST+BOhqc97kGi/BwEUh0R+wzu3UdoM5+RSs7R9pq3iI7/MIN7x3dh+zSg2VH3dpDMFMG9HrQXewh0f/SRqeRD6i6wq7eVIsgDSyKd1aDnwenhCxQApAQMHn/88bjI0Y+ILshKkc1GwF0+gAs00CD/6U9/ihFi0TMa8XpJG0y9q2vR+QBpCY69mEaUEsgA3VrSG85GWkg4WO0BgyKmpv0BEgADsZwRsEniwrkA7rTiSXvsNxhybDGxD3AHk0makaLCAKrYfuclcNc2ZXGOgFc1cPfW3mrbAz150dvXSvoj6dJdO+DNDAhwJ4Wqnk0B7iKvSZKV8tTv7MCJlKrBXVsSuKfy0jgSMSbtKoK7NQKi/kXIdzwgtnA6Sa2KbZJvknZUt7Wv4G4dh+tS/xWdMu0H08WFqPXAHWCTkhQTR9vsTgJ37SanAeuA2fXIWSVhoYWvBnfjzXWUUgJ3nxdtUg3u4NA4Bvc0/tWJ825cS+rhXsIZKO5x3yi4m21yTwLsggPJAbdw1qxWBvdx1m/28zFDe93HU8d/kcG947uwvRqQb0499wdAEL0Slay3M0Y9cAdZoJcWvDhVrkQPf7pX09vVoOh7D30ROdFrkCY1Cu7FFoFUzoFoHAAVsa6VtMGiOmUVgcyiPfAGLCzABStkGx7+FjE2mgbaHuUBY9BCn852opPkCqKs6g3C9VPafQZ0gS+SpGISzQZtHCLHSI2Au11UyEcsluUAsktxF45iGbXaW20r0AksG9kCUf9pNwjkPImi07wXE3BlpyIgm3XhcJGPcGykanBnPzM0pDLFiK8Fz2mRb4JU47keuJODcUKT/KjRsVEP3JXDSSNRSs6tPH2uLSRZ/QF36wRcB0k6lOp52WWXxeskgTvnxGecuaL8iJ3MfAwWuLvGSF84E/qmpzRQcOeAuR70kYW8KZn5s8g9g3uXRZr9XGyHoFaj12s+ru8WyODed5vlM3qxQJ4OrG+ggYC7mzHAAkPAMkGRXVH821Q36Ql9MygFzEkWA7gsKHQOcJDSjh3gtN5CU5IKO6UUo3H6F+x5WNsWslYC7iQigCiBrzqA/b/+9a8RUjgYop0iuKLf4DdN13MQtDfpbgerPamuNNjgQuRRPUUclQ16yDk4FYAOaKWtKzlH5EdsTc+edp7heIBlMx7p5TSNgHt6c6rt/sCP9id4bqS91Xa3cPLUU0+Nzp1FsmmHGzMMFsGmiHpa4GmtBDkKuLRGQqQ8SWnkDdzJKJJDIR9RZItGAbBza4G7xcccAtIR/Zr09vrdS8a0MUWnewJ3EG0hLecBGBfHsnFZLUFK9qgH7mYBlAtmi7MS+sGiWWO5P+BudsZYAeBJVuSa1DZlJnAn7SE9cY2mWS8Ra/Zlo8ECd7M46do2q1JccGxGRsQ/OfeNgjv5i3uPa9k4T4mWnUPCYXVNSHZnct1zaDO4d1kqPxMzNg2mBTK4D6Y1c17RAjm6MDTgLleadVINU9Lf+c53ou787rvvjrph0UyfSR6kQJTUAPA477bbbovgQp8rpR1C6OUBmzyLe5unBw4gFD0nWQGA5DKgGmzWeyslcDejYGcb0UWOASgWWQS16qFeAJ0cA9yAM7uHpC0UlSFyCGoGqz2pZ9SFHQEJxyEBt3+bzRAdJkdQfkpgGnTRCYsupq0rLSxU76IsqC/gDqSAPykU4AGQjbS3epSRK3CoLE6UB+kPwLVlpUg+wKQ9BqccMUCsj7SLM+c7jlXSmgN3kWlSEeMCZJKDyYuWP0mYqiPu2iOqzdEBcyLZdNDWMsiLo5iguydwN8vge5ApHxIPQExupX3VMwS9gbvxxOmSrzFPqmL3F3IybSMr6Q+4u/44sRZXGzPGq8XV7MD2CdzJ1ZQP2slYXEuuB7If9RgscGcHC36V5bpzT0j9zKky1pPUplFwd58x9rWV3QUFaOXd64179w/jxWyiNpEA6acM7hnaMxYNvgUyuA++TXOOLYgwdMrUoN1DPNzoketBLxCif/a71gJQ+2GTq3hoSraHI3spQrdIsalq0UdJWTSoIo0pEgtS7XwhAiuaKoJafAGN8zx8RSOVld5+ClDIO+xjXi+JttIog3CSDP0DFtUB1BYlIQBHJNdDHjBLtqgT7U275wxWe1J9RQNJYQAl8Cjqyy3IBJl2D6lefKzvfA/WLb7TDsBCLpHsqgwRfGDod7X8BaCBdJCcNOAiszTjjiUjaqS9tWwP1OVPY6x+7M950u/0/Jw1MwRAvbiLjYWFxiaQS46ddul7+RlzEgjXJnmmBFo5YCL2KelTUXxl6XswS15jXBSlU6L3xhZHpZZ0jDPCqeFoiRbLx7jTN9VOZiqbDZyjr6rlK6Bd5DtdO5wBjpvdU9SruJe6Mkioii9rMl5Es8Gv8Z0SGZtr0vfpBUZszvFgw5TMrqTrgUPiegPWHK60sNmxdpNRftpe1GfqDJ59bkYoJX2nvRzOovbdIngOFEdO/6SXtZHaceokMyf6pXr8mpGyuDZtB+lYzoUZJ0ECeakzeRtnzjUh0u8at+uQ64ZjXJRtuUeBfveAkZJyEGuk9HRz25nBvbn2HlGl5enBoetuEJ0gF/AUtycswpOongQQi3KXdIwHugeu/Orl41jHAEFQ4rjitne9tRLEqSsYr6fhloeonoiqOtWqr3wGqz291bm379mCU8Qh6qlNveXT0/eNtLfe+aCVzTkT+qveG257Kh+4k0KA297GWr18Ut+zUXp/QH9sksaffNi8L+OvujzjyziTGt3etJE6p/5Kdax3DodZe3q7Hhops7djtFXfKVN5A+kDZSXZlXtJMfCQ+pkzUmuNTW/1HI7fNxva2TAvSB2OI+nzbcrgPjL6uSWtzDeulpg9F5otMCgWqLWryqBknDPJFhgBFsiBqxHQyS1qYgb3Fhl+pBTbbHjvFMnMSOn/3M7OtUAG9+b3nXc9+JHSOx7S7+bXJpfYXws0G9rzc6+/PdWZ52Vw78x+66ha55tYR3VXrmy2QLSA9QU06EWNdzbN0FggAnsp6yK4K2n88boAPsP70Nh9KHJtdrBKG7JEZih6sn3zzODevn0zbGrWihtZjkAMm+GTG5ItMKwtkGD9fyVy//R/3SPuE4zfBe0J4Ie1IYZB41rxrMvQPgwGTh+bkMG9jwbLh/fPAvmG1j+75bOyBbIFhrcFgHtpbXiE9rGfjhc+LctlQPuoCT4LfufIe/uPgVY843KAqv3HxVDUMIP7UFg151nTAs2WzOQpxDwQswWyBdrZAsVo+9hPQxgzdrwwtgTwElgfPar0U4b3LJlp555s/n7tGdrbezwMZe0yuA+ldXPen7NAs+E939zyIMwWyBZoVwsUwX3M2BA+KYO7z0dNEMKEpR9Rd39ncG/XXmw+tOegVPuOhWbULIN7M6ycy6hYIE8n5sGQLZAtkC3QZYFaEfcxpci7haqjShKZCUd1QXvSuudFqu03cpodjGKBHJBqv3HQzBplcG+mtXNZ0QL5RpcHQrZAtsBItEDa6rG67XFhKqlMSeMO3JH7BDHi3nu0PcN860ZSDkS1zvYjueQM7iO591vY9lbAe1593/8O/8c//hHfMpleld7/nFp7pjevXnnllfH18d6+udRSSwX7lQ9V8ubKv//972H22WcPX/rSl4aqmJxvm1sgATtAj3/7KewW47O0OJXG3b9F2UeLuJd3lomn+a7c1iidkU3eLrIlvd8KaNfQ/BxrSXe3VaEZ3NuqO0ZOZfJNr3P62rTsT37yk7DkkkuGAw88sHMqXqOmu+++e3j66afDcsstF6aYYoroiHz3u98dsja9/fbbYd111w2bbbZZWH/99YesnJxxe1vArjFx95jyj78B9wTgvQTmku8sULWzDDiP4F6KuPvesfKIP2Vyt3jVd3nHmeb3fX5+Nd/mucRxFsjgnkdDyyyQb34tM33Ngj8tzdVfdNFFYbrppgsrrLBC5RhR47PPPjvMNNNM3T5vr9r3XptXXnklbLjhhmGVVVYJO++8c0mKUNIiDHFi0zPPPDMsu+yyYa655mqotDFjxsRzFlhggTgjkFNnW6AC7LZ7jNs+loi7BN+ge4LxSts9lheeOq4euEewj9tFls8v/dv5o8YvbxdZhvvOtlTn1L4VM8ZZ194542Ooa5rBfagtnPPv0QKtuAGqUKunG8HwRx99FCaeeOIo2RisNHbs2OBHvvXS/0oEAA4nmmiiboe8//77YZ999gnLL798WG211RquEjj9+OOPwySTTNJQWxwLmkeNKu11VyepnzR69OiG68Gm8p5wwglLUFMOYxbOfvjhh8NOO+0Uttpqqz5Fv/VTvTwbrlyNA+v1w5tvvhn222+/sPbaa/foKKkX+/TmgCgnjbVadklVc1zqx3rtarTMgdhluJ2bZDCkMLZ7rOzTXrrs044xouYC6Qnc2SCCua0gfQfqy/u8x+0iyxp4EXmLV3PUvXmjphXPrAztzevfTigpg3sn9NIwr+NIuhEC0muvvTZccMEFcWeAaaedNuy4444BNP/pT38KRxxxROxtsxFkHcccc0z4xje+URkBpBdHH310+OIXvxj233//yufOP+uss8Kf//zn8OGHH4aZZ5455itqm9Jrr70Wzj333HDXXXdFQAP33/nOd8LPfvazWP7xxx8fHnvssTD55JOHL3zhC/G0c845J/698cYbx2O33XbbSn4ffPBBOO+888Ktt94a2+I8chCymiKU77DDDmGhhRaKP6effnp4/vnnI2yKQm+99dYV7Tdw/Nvf/hbLfPHFFyN8i/7LrydHQltuuOGGcNlll4V///vfsewf/OAHYZNNNokOmmSMXXLJJeHJJ58Mk002WbTfV7/61XDiiSfWvLo4P/rDTMN//vOfePwaa6wRZS/s9u6774Zdd9012mSLLbaoOCwvv/xyOOqoo6L9fc+pUQ/HfO9734tlOUa+99xzT/jkk09i3mRIbKuP9MNTTz0VpTycIen888+Pjpb8tOXXv/51APj65kc/+lHsn3Ss49l1l112CY8//ni49NJLg3GjfzbddNPw4x//uJtj89///jdcfPHF4Q9/+EMcB9rHfpwcSZnGjDJff/31WI7vtSmNk2F+ixpQ86rBPWnYwTb9+qiSjj2BuwWqIvJJKjNBKaIev4vgXtrjPX7fVZ10rt9515kBdVHDJ7fiWaVyrQ40NWygfGBTLJDBvSlmzoX0ZIFWSWZaEcW48MILw1VXXRWWXnrp8M1vfjO888474fbbby89mEuRsxJw/upXv4qm+uc//xnBCODNOuusFfP961//itHYSSedNBx33HHxcwAH+AEmoAJoDzzwQBBh3nvvvcPCCy8cjyMPETEVUQdcYE5+G220UQRe0HzFFVfE4+edd954DmgW1V1ppZUieO65557xcwD3y1/+MpatTA+Wl156KfzlL38J888/f4TWBHU//elPY4QfzMoXkJKt3HTTTRHeOSiSc0Grcuaee+7ogBgbU001VQTTWondTjvttHDbbbfF82aYYYYIn3fccUcE3UMOOSQuqvU9m3CawDaHhg1Bb610+eWXh9/97ndhmWWWiXlqL7BV32222SZG4OXFEQLIjtPGI488MoI5eFdv0Mt2jvFb4iipm/r6/dZbb8W+8zmnBhxcc801EebnmGOOeM7qq6+oJ2LRAAAgAElEQVQex8d1110X5Uy+m2WWWWL/+ezb3/52BO1k8x/+8Ifxe7ZecMEFYx8aD/fee2/Ya6+94viT9DvnkO7fuJhmmmliXb7yla/Evpc4RRxNdrMmwDnanvrZeMupvgWSVAaU068ncDfPFuUyUebSJVz/XwnOReQrUpoSuMfPPxuv8nbVuK41QX9+s2rThl6G9qaZOhfUiwUyuOch0hYWGAnwDv4sUrQwUjRcZBN4+hy0iS73B9xB1BlnnBFOOeWUCPmkN2DwoIMOio4B6BLhJr3YcsstA6hLScQX1DkHkInUAvnqCHc1uF999dWxzJNOOik6IKLjIPX3v/99BOlf/OIXlXKAu6g4YFxsscVi0Y4VfecsiIRLZhLAJehlC0nkWyQeKNdKnAW2A9O060k28sgjj4TDDz88Ai5bSw8++GAEaJHtddZZp+6459CIkouwcxjkqb5Ani3BOsAVqea8PPHEE9GJAsWgmtMCjNm0FrgDYpCdIvDGAOhP/QDe5bHddtt1k8roS30DsLWBTdjm5ptvjn2f+l/DOFPGApuaYZBE8w8++ODoLOg36Y9//GM8hs2BuLaqj3pzFFKZxqz6OFeZHCHAz1HhGORU3wJpr3aR8rQ4FaB32xoSxdtxxq/yzjNpUWr8vPydUuKi1LgwdZy+3b+lQVTd5S4tWGAkPJ9yh3eOBTK4d05fDfuaDveb4y233BIjyiLM4KuYgC75RX/A/dBDD43SEr9TSpFoMAk2SXJ+/vOfh1dffTXCq4WSIsJFfX1fwB0AiraD9GLiMHAQgH6KzgN3UW8gXdwSkRSFVEXEWLrxxhtjfmyz1lprxSh+Uf5R6wIAytdff32Ez6KkSLReHUl/ADcobhTc1YNTQeJTlBqx3R577BHtzCGQRNfZdfrpp49/L7HEEnFmI0mFaoE7jb3ZHvBum0i2KfZDPXBnL7DsfOWkxIHgcLF3csqAu4W4xZkKZeqDZ599NphRkAC7f5NZ1UqkV47h8BUXyiYJ0Pbbbx8dnJzGWSCBdxGki9tBpi0hY3Q9Llbtbr0E6Um3Xvx3WpCa4H080foCsMf4fHmryeLnuX/6b4Hh/lzqv2Xyma2yQAb3Vlk+l1vTAq2ajmyGbEZkmd4YUCb5SjICOAJs/QF34Ai+qvcJ5wiIqINQsgkQS6ZDMvL1r389as4B3owzzhir0RdwVyawPuCAA7r1I4fBjjSLL754OOyww+J3wP1rX/tahEZ67pRIhIAo8JZE10G8f5NrpF1VRKbrLaokESIrUpYyUlIP5ZHM/OY3v4l1bRTcQSywnXrqqbst4FU/jgnHqzhrIfpMkkNeYjcY8pSUaoE7+5uxMCsA+I0F/aBPpHrgToduTYF6FRcfi4BzokThE0QnjXpRCkQmxV5mCEiiJG0RRWerWontyLWUWe1EmSkyM8FByKnLAkkWk/ZqjxHw8n7r8fvyMem4uFgVvJflMRXwdlphf3bZ2H2GrMaC1Qj15WPGjfnCHu+F83MUvv+js1XQrsZZ197/fhvuZ2ZwH+493IHtaxW8D/WNEgT5IWFZZJFFuvWMiDEA7Q3c33jjjahxpytOGncRXrBIilIrAbMEvuCTLhqYktjQb5N7iMj3Bdx32223KMHQlmICkV5oZG90MCsBd/mDw+Jixmpw7wKfz6KzAbItUgWxK664YlBerXTCCSdEAJa3MsZBzGcxMm4sWbQKPBsFd6BKf8/OZEDViUSluJOLdoJ3NuaIcIhSqgXuvtMPpCscOVIXW22afWDTeuBu7Djezj+15ClmFVKkH7gXdfXKrAfu2pMWRVe3le3Mauy7777d2pWOK5bZgbeaQa1yWoSa9lovB7679lovlJTgvWvf9i5wT7r3dC7YHieJ6YJ04G77x8re7eU8y8xfkdj4OO4Rn/d4H1D/ZmgfkPnyyUNogQzuQ2jcnHX/LDBcb5hAFSCRSKy88srdjEPTLOqfwJ0NRDNPPvnkMN9881WOFVm3m4zobAL3Y489NmrDAWc9LXitnnj00UcjBCpnzTXXjOBOK25nGIshi6la4w4y77vvvqj3Lm7ZmBbVivwmbXlfwL1Ypl1rOBV2RiF3qZXsaENe47g555yzcojZBi+L4uiY6QDVjYK7KL38SE8sRq2XQLkFq/TipCT3339/dIpE/1P0vB64F/O8++67o+NhFgNwA3eOCvlLMbLvOG1iV3r+nrYRbRTc1d3uNnatqbX1pre+Gm8kMauuumpD233276rv7LOqF6BGPXupSRX4tvi0uOtrfBFTacFp6XdctFp+uVLa571r4WrXW1NjpL38sqVxu8eU38JU/pXySpKcFJnP8N6/cTVcn0H9s0Y+q90skMG93Xok1ydaYDjeOMEkzbEdU0Rzk2yEdEJEk2QlgTupiGPJTgBdSvTqJBMWEiZw5xCI2INvsoUE76DR7i1JCmOhIT11SmQf4HCDDTaIEgvfi97PM888UcvdE7jfeeedUfu83nrrxS0SgbGIrvrbEUXdvvWtb8UsGgV3GnFyl6I+XD4WsNYDd/pui1M5N2Qf6VyLLjkX2mf7Q6lRcOdAOY/0xYxC2jXFbIB+Mbsh4v7cc8/F70XllQ3a/aZ/B7ppUWv1rjJ2vUkLRtWLswPU02JUdrDmIe0Uk/qBbp8cxrhRrvqlpO/MZqS+bxTcOQMcDWsK0kJc7WQD5ShTvchkyKKKcqT33nsvltfTOwNGyu0sRcpt10j+kkA8Rs7ji5Y+v3A0wX56Y2qMvNt1ppQHyHfeaPBeet0BgE9vSmXTKh9g3FtVy9/Z2z3t8Z63iuz7KGzVrG8zJJt9t0Y+o90skMG93Xok16digeEI7xYYiubaQxyYiQhbQGqrRBHUBO7kIhayAlCRZFIKgOfGDqZooxO4O1bk1EJC+QJJ0epnnnkm/p0WrYJ6chJ5ycPe3KDULIAIsXxE+C3OtBDRd6LxALE64u5YkW4Rb7uX0NDbe1yfAfXioshGwZ3MRISX5tvCWbML9Ng07mnLyFqXB5ueeuqpEVxJSAD0Qw89FOU6HKSUGgV3x3Om2IVjoD6i0Ran2v1FvwBvaxX0Cd15chg4UaLnfhZddNGau8qwh4W0fuSvH6xPkC+b+0zfkt/YZlK7bA1K7pNmXIA6xwg0G0MgmiOV5EKNgrtxYDcaNjSm1Il2nYOX5DPayLEslklTb/cdNrBF5EhP3cC9BN9jSvD9WQnEE7inyHvRTpVFquU3psYXNJHOOLd0YIqajy5r2ysSmSrNvDyV73zOQNwqMoN7v4dkhvZ+my6f2CQLZHBvkqFzMf2zQKtuomo7FJp32magJtIJmgCbqLq9soF2Anfli4iDcTAsCiraCeRIR0TTiwsPAaV8LUAFcUAyOQdJp03WoQzwLxrse4CenAZlgkC73/gtmuqFPWDSAld7ihd3w9EWkXeSG46C4+i7LUwtJmDrO5HvopQHhHJMyHMke4mzC/DWHnDMaSFX6ektq3T16gD6RcSVoc3aVoxsi2RblGmrxurFwdWjU57qx6bq49/aYDbCji5kRb/97W9jXsWdZ0C3vmRjWzdyxmybmfamV44FuGBY/2sXp0ld08yIYzgJtO/GADjffPPNYwTcOHjhhReidh9gq5f96NlJpD9FvzlVxTLlyab61nkcgZTU469//Wt0vFKkXT+mnXNSmfqaLt/YUyYbs0VxwXH/rvLOPytFz9ObT9PWj1FrXtarp73atfazUsw8gntZ355erBRfwFSS0EhgfwJvRi3v9Q7kyWa6FqaWNTKFvMB7BPfSZ1FeUz43v1W18fHVqudNjrQ33kf5yNI1XnrIj7sDZItkC7ShBVp1M2WKoYB3+YJePyAzLWokvSiCext2Ra5StkC2QB0LxD3ay5Hvrmj6eBGw037s3eQttO1R394lq0ngnhwARUQATxIZEfS4o0yX9j3t256qMk52Uy6Ts1DWxhd3p8mdV98Cw/E5k/t7eFogg/vw7Ndh1yoRwVa9Xp1UpBgNHQrjkolkcB8Ky+Y8swWaZ4HKjjLlcFj1lo7F7SCTpp2sJspcVLPwoqUE72mHmSR/iTBf2L+9eF5anNq1uLX7lpLNs0LnlTTcny+d1yO5xj1ZIIN7Hh8dYQFyEZKFVqWhhvcM7q3q2VxutsDgWkC0vaJkKevRiy9gKr5JdayXMJXAPZ5TL5Xz6NK8i8KX93EvL3gtRvKLWeRIe2P9mqG9MTvlo9rHAhnc26cvck16scBwhnc7xdgBxm4iOWULZAsMDwskYI9SlvKLlrq06GWNO8YvQrvjSp/FlysxQYHK42dlWE9ymeKe7hnU+z5mWgntdO0W0OeULdBXC2Rw76vF8vEttcBwhveWGjYXni2QLTDoFqhE2suLUGnai7KY8ZKG3T7vJUqnewf2CdK7JDGfxT3fK29lLR2Ztob0Qqa8V3v/ui1De//sls9qvQUyuLe+D3IN+miBDO99NFg+PFsgW6BlFihuFZn2aU9vVSV9GTWqJH0p1c5nn5LOCLmXUtxFpgTmIul2n/Fd1wuaur9JtUs+k/XsfengDO19sVY+tt0skMG93Xok16chC7TyxquCQ615b8gI+aBsgWyBtreASDnYjvu0ezlTt33au16UFOG8fBy4l0TbR5W+E11P36V93oXk0z7vabvILJVpbCi08tmR5TGN9VE+qmcLZHDPI6RjLdDKG3CG944dNrni2QJNtUBF3x7lMuMi6sV92hO4p33gE7iDegAvHJ92oalE5MsLVdMuM9VbRDa1kR1SWH5mdEhH5Wr2aIEM7nmAdLQF8o24o7svVz5bYERYIMll0ttN0xtOx71QqWtnmQTu6c2pCdzF4Ct7xLNY6YC0MLX4RtURYcx+NnKonxUnzVbypAppp2dLUyuFlGdp+9lx+bTPWSCDex4UHW+B4g25ePOsvnEOVUPzDXmoLJvzzRYYHhaoLCxN+7SXd5JJ+7FrJXAfMxa8d0llohSmpH9Pi0/Tm1HTJjSVHWbKO80MD0sNfiusiXrxxReH/D0g1eCuJekZlJ8Rg9+vIznHDO4jufeHSdvTYtWebpxD3dSB3JjtT+/V9dVpglI4zptbW50++eST8J///Ce+5r5TX2+/1VZbhRlmmCFutznRRBO12qQdUf5JJ50U/v73v4fTTz89TDnllB1R53auZNy/XQWL2z+W92hPb12lgfdCJoekFy7RsEe5TCk99dTT4aCDDghrrrlW/GmGrv3DDz+Mb3S+8847S3vOf1pyJkaFM888M0w11VTtbO5Yt2ZtZFDr2ZOMc9i7Uw/5C/zaviNyBQfVAhncB9WcObNWWWDjdx+sWXSzou4K7+/Co9VWWy189NFH8YFYTGDpkksuaZVJK+U++OCDYbfddgtbb711WGeddVpen/5UYO211w4zzTRTOOywwzK4N2jAww8/PHgN/G9+85uOgLQGm9V2hxUXr35SWLwK2CcsRdzTrjEq/sQTj4edd945bLTRRvGnGemWW24JJ5xwQlhhhRXCt771rfD++++HH//4x80oekBlNAvaUyV7gvcLp1hwQG3JJ2cLFC2QwT2Ph463QD1o17Bmgnt/4R24L7PMMuHb3/52t76YcMIJP/fZUHaWBzKwXWuttcKiiy5aKeqf//xn+NnPfhZ23XXXsPLKKw9lFYYs75EG7k899VQ47bTTwv777x93QOop3XvvveGmm26K/VucUcngPmTDsVvG43aTCQG4k8ukXWMmKvnydpZJ2z02G9zNBBpH5IiCCKNHj26OUQZYSrOhPcP7ADssn94nC2Rw75O58sHtZoGeoL0V4N4feAfuW2yxRVh11VXrmtcDdPzSfPlnpaf8xx9/HMaMGRMmm2yyyvG+Hzt2bIz6gy/R+/HMo1clx5G++HGcY+QrPf3002G//fYLu+yyS/jOd75TOfOtt94K6623XoTApZdeOn6uHvIyje5h7kdetcocjDGT6q087SYjqi7LMekztkjH+qzZ4M4+ftRDX0088cTRzrXqnOz4hS98oVt/1LNbyts48HfKu3j8ySefHB566KFwxBFHhK9+9as9dsHBBx8cZ3z23XffKIdKqRrctUV59eAt1euDDz6I469WvepVhA3YyfidfPLJu9mqp34tjkXnKpcUKo3pYnny6cnWaUyzhfPlUxzTSc7mu5QP57poD587X1vYslafq1Oqiz6ccELSrQlKL18C7V1SmQjupZ/RJXD/dMyHJXgfr2TPiepG3NP1L79Gx1GqR0/1le8vf/nL8PLLL0fJVCekVkF7sk2OvHfCKOnsOmZw7+z+G9G1b0doTx0CIr7xjW80pG1sBNyB/dFHHx21pvfcc0+EossvvzwCwGOPPRYuvfTSkv71qQi0oHz++ecP66+/fphzzjljlTycb7zxxhhZfe+99yrgPddcc4UDDzwwiLqeddZZ4fnnn48R2kkmmSSeR8sKaDgVRx55ZJwqf/3118MFF1wQHnjggQg2IAXkbLjhhmGllVb63Ji84oorYrl77713mG222eL3AEMU3/mnnnpqBRjBNinA97///SjLAYu33357+N3vfhfL1T4w5FXhvi9Gk5VPy64N2gogOSGm+KvB/Z133ontfe6558LPf/7zMPfcc3+u3ptttlmcCdl0003jdyn6+Oc//zk6MvJMIH7ooYeGt99+O0oK2OPmm28O11xzTaxDgrnll18+5pUcrvvvvz/2m4Vz2qTfvv71r8c6zzrrrDWvbfU+99xzI5QrJzlgZkmSfMEY+f3vfx/7jX3A7FJLLRW23HLLz+V51FFHhVtvvbUEjxPG9RTqwa5mVoD7HXfcEbbZZpvwxz/+MViLYRx97Wtfi32dnDiZqot+/sMf/hD7Vpunm266sMEGG4RFFlmkJkg7j2baeHaumR3l+8x4M+alnvr13//+d7jsssuCPnGu8cJR0Qb1S/Kz3mzNruedd174xz/+Ee3Grmzyox/9KLZBMiPBRmypD958882w4oorxvGj/dp+3XXXxXGgLs439n7yk590WyMgeu3a5RBL7hWLLbZ42GjjzcOXvjJt157vJRs8cP894bJLzgtvvPF6vL7Y3UzYRRdd1E0q4/r47W9/G/NL1+Mss8wSnfApppii5jhqpL5PPvlkzJdN9Om0004brz/3oS996Us18231h0O9c0wj7dOfZ80/LqhSfU6WzTRixXxMTxbI4J7HR0daoDdotyAIaLQ6NbJotRFw/+EPfxgWXHDBMPXUU0eoAtYg+JVXXgkiph7EO+ywQ9QiA/Pzzz8/PsiPP/74MM0008SHr+NWWWWVACCBBVgBPv4NQixEPOOMM8Lmm28e5ptvvmi6OeaYI8LA3XffHeaZZ54YDQWnjz76aNhuu+3iAxzkvPTSSxEsHFOdfCdPIAGEJWX5NyDZZ599whJLLBE/f/bZZ2M7jj322DDvvPOG2267LYBLoA6AHP/MM8/E6fvFFlsswpQIowSiOEvAS3nWCIBHoFwEd/CRpv/NImhrrQitPJR3yimnRABkzwMOOCDajF04Ispmb0Cu7QAedAFJ51gQK+9HHnkk2tbi2O9973uxvgBdPzpX1BYc6U/9XA+MODZnn312WHzxxSNEsj34B7+AfcYZZwwvvPBCOOaYY8K7774btt9++zhmAJz+qU5gmeNm3Giv+hizzgHuf/rTn2J91l133fi5MWPRKhuC15Quvvji6CxwaBZaaKHw3//+N5xzzjnRZvKfffbZa16KDz/8cCxH3TbZZJPYV8pQXzburV9FgzmQxgynB7gDaDB70EEHhQUWWKAhW+sbiy+t49BnrqdXX3012iNJ2DiarpPpp58+OhbGGru5vjiWwN+1yenU59omX2OPE5gi865F9ybXrzHCedRfG220SVh7nfXj7jIvvPh8OOyQ/cNkpaj9NttsGx3bl19+Ka43cI3IL2ncOTgcPeXIj+05uRwMDn6t1Eh95fPGG2/Ee4l277XXXvFeYK1I9XqcVt9nld8u0O5eJfX0jMrw3g4jpnPrkMG9c/tuxNa8N2hPN8VWT5mmDuoN3oG7yFyC13Qe6EwyB3ANZEBTcWpeVNcUtgd6EfbADHD5wQ9+EOHNArPjjjsugicZTC1QtQgVTJNMFKUy1QNtp512isAKQhvdbWTjjTeOeW677bYRrAEX+AeaIJC2XgI/oAusazuoF10WoSzKOMCqSKs2AkWJc6M+ZgOqgSWBu/aLIl5//fVR+mMGoV5Sh/vuuy86EeoJvp3PYVGGyCNYFM1lMwAl8l0riVTvuOOOESRBpgS89KuZkYFoh0XF2ZMTIz9pzz33jA5GI1IZkXhjtJZU5i9/+Ut0UMBoSpwpNmFDSTmi4sYvuEtt4RTIW8S+3qJmDpQotfHLWaiV6vWrmZWUv/5NCXBqi3HmemnE1rvvvnucTTAm6kmLgDsnlJ1dr8XE+eLknXjiiZXZKt+7NgGla89YqZd22mnn0vU7ddhn3wPijjJXXnF5OO/cc0p2uSx+3vWCps+izpzDVAR3Y86/2alRoG60vkkqw6HUV+2a2g3ak50yvLfriOnsemVw7+z+G3G1bxTak2GGGt498FMCM/VST/AO3EWyqrdaFL0UIZcAGUgVRSsmEV5RMXKTYjJdCzREyMED4HA+OBGZFq0W8SsCfKPgTgYiugtCRZcWXnjhXgEe0Jh6dx7QE20G3KLGoM0P6AYUM888c3QKRDvBsH9zKIpJHmBNPkkiAlxEQjkq1cmxIqWi64DfeZwaTkO9BAYAMRjVTs4DyYi2iA7baYczIj9RcNIbdZUAj4ityCeQ1B+cDRKmNGbo0OUHikGvyHYjAC+qLKoumi0Cb23C1VdfHR0D0g5psMCdDbRLFDolEV82Ng4kszEcGtKUovPJBpwf/cPZq5XYEGw6rl6q16/kNUBW2UUHTLnq7HuzABy+3mytnWaSSMvMCsnP2CyuSXA9sTeHjWykmNZcc804nkTsi0k/GcPAXf9KAFwEGwyTUpk1ufLKK2N5hx56WOn7EA455OAYlXddF5eqpJkqjnCKuJvR4Dy6VxiPZn56Gtfq0Gh92x3cm7VHe93BWf6ipx3FMrz3Zr38fV8tkMG9rxbLx7fMAn2F9lTRoYT3Irgrryd4r3dzB+4gHaAUE3BNkWPgLtIm8ltMSSqSItbF75JGmGQBLIBdgEzTDNhBrAi4yL7UKLgDR9P9YNWiNZH+NdZYI6y++up1tcwitzTyAOWJJ56IEXZOBzAQ0d1jjz0CvT0g9pOgRDQa2Ka2pPZpD1ByrGivxH6OqxXdBe7sL5GkAFvn95RAGnmO/P3Q3oMikhJOEKcIkIIy6wxoj9nV7jwkEiBLSmsGSCLAbRozgF5fgE9lOQ74carqLfJ9/PHHo/wJtJv1YHvtEd1Wv+ToDRa42w5S/YrRcJFuUfQE7tYvGPcAvNrxUDeOonFaK4Hhb37zm9EJqpfq9SsbkyQZR2ktR8rDODc+L7zwwuiw9WZr45C0xTmkWCQwZC/07QmC1dVxAL+4MFyZrmFj0XVQTMDcGDJztNxyy8Xr0LoREiTArs/lBfCts0jXMceSw6FtxaT/q7eDJNW69tpro1yHxIeEx6xQrXUbKa9G69vO4D6U9/UebwxVXzayDXCG975YNB/bmwUyuPdmofx9W1igv9CeKj+UN/kEYj1Be6pHrZt8Ixp34E5GUox8yhNAAkXwWEwe4EmzDBSKSYSeDhh4AS0ReZDQKLgX8yIlueqqqyKkguxqwE7HWjhLhiCibvEemQW4MgMgemjRHUeCtIHm2YJGiQRAlBrIFBPQBVZkJ6KHEsAjnSjKJtI5PgMhgFMUVrkitSCnp8SpsMgQCMlb5J/mmdzGD9uJeKpvWvzpM0AuKg3UnQ9gOSccr2pnT104Nuqlb5SR2l9dN/XQ3+oFVjkK9O2HHHJIbNtQgHv1Pu7V4E46o88AZYr4N3rT0H804vqiXqrXr2YwRNVdA8ZISuDYtUJ3z1EsOh2N2JqECwTfddddYdlll40zLlICdzMuRdmW7wA7QDeWi0lk3foAMzccMrMz6gXyzUQkxzzNKCVwV6bxKrpfTJwL46fWPu4AniTOteX6cE/gtNRKjda3XcF9KO/njY5dxzUC7Sm/DO99sWw+ticLZHDP46PtLTBQaE8NbKebfXHHmYGAOxAg4RAVTYs0tVd0V9TV9DxgrpXAooc7SCDBAQUAAmCmBVaNDA5RRRFTMwSgplay4FA91BHIAookKxBBVl9SGdAEbFJEUxtE9S2Qc15K6g5q1HfJJZeMH/cG7mwuguktsDTQFkSCvp7epHrDDTdE2OIkgCJgZYaCwwKW7WLDMdKGtGOO6HxavJoi0CK+wJ6sqBrcU5vMiJC7iMzW2gHGcaRAyiy+AEfEWxTYuQncRXjJdGjcay1KLfYR4LcYlC2LkeR6+7hXg7tov5kbum/w3qjOWh2UYQ2D2Yp6/VCvX81ycOj8FHczAufarV4i7rXWc/Rma+Crbnb8UTepJ3AH0uxsVqnYfs4YJ4JDalEnR5SNjbvkUKTF1MZVAneSMlF5TlNxFoOzbSFrcVaq+nojndL/6uTeUis1Wt92BPd20LOzaV+gPfVBhvdGnij5mN4skMG9Nwvl71tqgcGC9tSIdoF39Um694GAO+AVfbVrh11jQINou4Vkps/tiELeAeJECYuRQvBLWwwERLvTPu4g3hZ39RJgEu1NEgLRZCAhmlwdISzmoRzwq92i1CQSkmh8glnaYu1ISTSfzhcYWoQHwkSlSVQAEFCiDZZ6A3f1A2OinAn8yTjq6a/laW2AskGZxYWASx3AP0hN2xeSbaQ1CgAPhJqB8dsuM9oA4kSkU1vlzYFJshhwT5ohQks6VSuZXeCoJOlJcog4PJynBO403Ratqq/deXpK7A3G04LgdGyj4O54oGhcGIt2vElJFNh4rLdLTnI6OCLsbEyBRe1KYNtTv+o7djPO0xamwGZw7vkAABISSURBVI5TBejTC8N6szXnwXWSoJuMhdOoHpxGqSdw1/8i3ZxeGnl9Cvo5RZw19uG0uq7YhGNhPGkrx0AZ+jWBu8XlzknbTcrPTAvH09atZtOSnExU36xFShwW5RgPaQej6v5vtL7tBu6dDO2pDzK893g7yl82YIEM7g0YKR/SGgsMNrSnVrQbvIuU9vYCpnpSGVAIhskGRO7AgEVtwIM8JEXcPPDAnAc8IBItYgfT9x7wwAAAAX6RPvpYUCpKXr1zDBgE+UAY6KR9yEWJe4rUW4gJBkWj/U7ArV9EqS3WA1zFPDgFFhraqk896MqVR4MMpNKOMn0Fd/YR1WQ7ECzKXSsBdJFo2mJQVnxzLKfB+SLNvkuRUdIRchmOhR1K9AdA1z8cpwTuZCL6IW1jyKa29QOj9SQOANUuLBwnTgHZEVmNehhDCdzZSL2ND3maDeBc1UqAm905NMoFkGkfdxr33qQy8jTrYvYGcGpz2iZT9Jt9wWutpP2glSPF8dHH7EU6xTHqrV9pwzlFHFjtlJ9Fwa4X9kgw35utjUczTmZl2MEsjzHCgUryn57AXYRePaz94OSl64K0jUOStrZUBufWteX6Efk3lo0BznUCd/kBen3tmnWtGIvWgZC5FaUy2snhYXfXC1twxI3J6gXvqQ8arW+7gHu7LEJlv/5E2qvHfob31jDFcCk1g/tw6clh1o6hgvZ2hPeBPgg8XEGvhxsQIHswLQ/CUlQclIM5UAOywAlwcFxRYiPCCCDBk3yAffWCw9deey2WJdKnbBF0gFKMHg/mcASfYETUVDuAkd1bii9fGszyBpqXxbsi2KAS/JFAADe2TYsHleEYbQJk+gm86RPR6XqLU0Vd2UI/kg4BTba3oNJOJ0VnSH871vgyu1FvL3V9KEqrPuouQl+9lqIRmxhXyjQ2ACQIVydtSgBdKx82SrbQv9rgBULVO7fUOpczxHlha+CbZFjsUhzXvdnaLE4a02mGgA3UvZbUplZdOCmpHG1Sf+O0eptLdXUcezlG3yjTOCi+eAtc6xf1kuSlPmaoXAPJPvqeo2Hffu033lzX9V6+lOreaH0b6fuhPKadAi0DvVcX7ZThfShHzfDOO4P78O7fjmzdUEN7u8J7o29a7chOzZXOFsgWyBboowXaRRqj2oMJ7ckMGd77OCDy4dECGdzzQGgrCzQL2tsR3tWpt5c1tVVn5cpkC2QLZAsMgQXaSRozVNCe4X0IBs4IyTKD+wjp6E5oZrOhvV3hfSgiO53Q/7mO2QLZAtkC7SSNaVYwJUfe87jviwUyuPfFWvnYIbNAq6C9CO/0uUVd7JA1toGMwXuWzjRgqHxItkC2wLCxQDtJY5oF7TnyPmyGb9MaksG9aabOBdWzQKuhvVivkfzgyCM0WyBbIFugFRZoN2lMs6E9w3srRl1nlTnRkddWKpzBvbP6btjVtp2gPRm33eA9S2eG3bDPDcoWyBYoW6DdpDGtgvYM7/mS6M0CCd4zuPdmqfz9kFmgHaG9neE9S2eGbCjmjLMFsgVaYIF2C5K0GtozvLdgEHZYkeA9g3uHddpwqW47Q3u7wnu7PFSGyxjM7cgWyBZojQXaURrTbuuK8oLV1ozNTig1g3sn9NIwq2MnQHsyeTtO47bbA2aYDc/cnGyBbIEhtEC73lN7euvzEJqjx6wzvLfK8u1dbgb39u6fYVe7ToL2dob3kRh9f/bZZ8Pkk08e97qv92bRYXfB5AZlCwwTCzQaZffGWG+R9SbhZqR2X0OU4b0Zo6Czysjg3ln91dG17URobxW8f/rpp+Hqq68Oiy++eJh++unr9nu7P3QGc8CuuOKK4Yc//GHYcccdw6hRowYz6xGd1wsvvBBA1QILLBCmmGKKtrTFe++9F37961+H9dZbr8froS0rnysVx9e//vWvhizxyCOPhMsvvzwcdthhDR0/kIM65YV3Gd4H0svD79wM7sOvT9uyRZ0M7UV4b9Ze7x999FE4+uijw6qrrhoWXHDBHvt0INKZN998M/zzn/8Miy22WFtEsT/77LPw0EMPhS9+8Yth9tln79buTgR3Dth1110XllhiiTDNNNO03bX5v//9L+ywww7h6aefDrvttltYaaWV2q6OKvTqq69Gh22vvfYKiy66aFvWsRWVevnll8Mbb7wRFl544VYU32uZjUbZixk1C9w7BdqTbTK89zrcRswBGdxHTFe3rqHDAdqL1mvWTgimjCeccMIwwQQTNNR5/Ym+X3HFFeH555+P0NZoOQ1Vpp8HcViOOeaYGP3ltBRTJ4I7cNlll13CgQceGOaff/5+WmXoTnviiSfC9ttvH1/2NeWUU4YTTjhh6AobQM4cuv/+979hkkkmaYtxOoCmDOqpF1xwQbTLdtttN6j5DkZmfYmyNxvcOw3aM7wPxogcPnlkcB8+fdmWLRlu0J6M3F94F7GfaqqpInyYOv7ggw8inE899dTxZ/zxx49FABWR8K9+9ath0kknjZ85fuzYseHLX/5yECknH5DovkVzR48eHYrRd3kr79///neYaKKJYl4zzjhjpYwnn3wyHH/88fH8NddcM34+xxxzxPpJH3/8cSCjUJbvnD/LLLNUzk+2UA8P6bfffjuW87WvfS3MMMMM3Y4DiNNOO21slyjhu+++GyFsuummi3WXPwB58MEHwymnnBK+853vRJmQtMgii0R7JXDfYIMNwksvvRTef//9WB4pET1sI46HCDObaBPHiDREvdQ52Z2d1ZH92F7+1br6p556Ktrqtddeiz/szm4AeLLJJot5scf1118fLrnkkrDZZpuFmWeeObZTe/qq0RcRNwMhuqrtzpfPQBJbnHnmmeF3v/td2GmnncKvfvWrcNJJJ8U+Lia2MBbYWD8bT8Ysu+k//eBzfepzx/mu2EZlFW1lzBmLbFY8Tjtnm222SjuN6YUWWiiMGTMmPProo9EG6XpIY1R/vvXWW8Hshnz115e+9KU41vShaL26ycO5qdzURvVynL7TVmPDua7HmWaaKY6xntLjjz8ex4K+eeWVV+JYMF70d/WbmNlB/znWeOcsuVZc09XJdaVt9N4TTzxxHKPaZgzpD2s+XL/svcoqq8TT55lnnthG36Vr3jWsz9L1298x43phK+Oag61typZvsQ9vv/32WEfHK1ddXROOc80X0yeffBLb+M4770T5m2P05W9/+9shkcoMZHayv3Yb7PNy5H2wLdp5+WVw77w+65gaD1doTx3Qn4jSwQcfHOacc8740PaA8sDzYPbg/slPflKBJg94Udp11103zDvvvLFIDzMwTzpjOhmogiZ5AN0VVlihMjY8CO++++4IwuAImHgwAnSRbA/W/fffP/z973+PD9P08N12221j/h62p512WvweCIAeP8suu2zYYostKhpz5R977LHhscceq5QDttZaa60IE8kRUa5zE0SoKHgBS7vvvnuENfW96KKLomyDPZLe+sQTT4x1BO7zzTdfBDTwoP1AAtD8/Oc/71VSpP7y/9Of/lQBD0C3zjrrhA033DDajkzn7LPPjrDHbsoBp1tvvXWlHxy39tprxygnLa582Qtoqd/ee+8dbXbVVVfFdQryAlzawDbaA97Y+vTTT+8GysaEMUIq9Mtf/rLSn5wV/eVcdmMfn5FTiZj/6Ec/6nZfEDkHunTh9dYDcFCMMY7TNttsE/bdd99YF7+LyQzIww8/HOy68be//S2ON3Cb6nDvvfcG8Kqc119/PfYpWQuIlIxlji7bsxG41s5vfvObsd/YNyX9wH4cCPVjN44cANx0003D4YcfXpm5AI+nnnpqHKPGmR/jnBOy/PLLR4A+55xzwh133BEBWVI/szkkN8kBOOuss+KY+PGPfxx/y8f1A95dU2zTUzK2N99883DttdfGsQlGjSvyM2ObMyMZJ2a4/vCHP8S/2cH4cu0pw9hJyXXF7q4rDoR/y0efqxMwN05d39rBUZB+8YtfxD5kf9ePe8eVV14ZHX7XD5vpq5NPPjk6AynJ74ADDgjf+ta3Yp2rE1v8/ve/j/XnEKiLcc2xURbHRXJP1Kdsedttt0V7aKu+cKw1CgnegT2n8ZlnnonjXb6OddwDDzww6ODenxnJHju+hV9meG+h8dug6AzubdAJw7EKwx3aU595UIHR6shavT7dZ599Kg/R5ZZbLh4GZoCKyBs4kcAOgPKgSxKLSy+9NNx///3xIbn++uvHh50HMfAALIAnJcd6IHqIghgPyUMPPTR+5jfnQVLeXHPNFR/WxYj1ueeeGx/4O++8cwQFD36fAVVtkKeH+UEHHRRB228gphwwyCaHHHJIpRzQAGjUh4MigVeQJaIKSiWABpI32mijsNpqq3Uzozw82H/2s59F2AaQwAcAA39Q11O6+eabY4TSAlfQDVzYXj4igiCD3hu4AWL2BWDqDJ6OO+64iiOS2g+Q9Y/+4lgBRfXnuEg33nhjhG3OTVEqwwHjAIGvWWedtVJtsLrffvtFGFNeSt///vcrkVWgCJI5C8oReQdsCcT0VXKcttxyy7omMZb0pUg7WFLHO++8MzoTIuYpsesf//jHsNRSS0XgZRdg5Vx1WHnllSuwx6HUp2ussUa0pQSW99xzz+ggGHvAzWfGljHDUSm2E8gbI36S4wf0XQtgNq35UE+wvNVWW4XVV189Hst++jLZglMBZEXgpXvuuSfW27XCppJ8AKnrQF1AsHFsTLtewGVPKTnM+ksfuy5cO/r2pz/9aZxtkTgvnLGll146th2ocsKMfe3jZCm7eF1ZoGl8gE51dn34TH9JrhMzU5y3YnKNiGRzorQ3HQ/aSbeOPPLICOkpgXKOujHAsamVSOokMwmS69cYNtZcm+k+aCxKrgO2d21wnm666aboYKZtF//f//t/cf2H+yAb6j/XBQfPGDZWBisZe2ZahlPK8D6cerNvbcng3jd75aMbsMBIgfaiKTyYGoF3D1HTyx7mACglDzDQ43upHriLCG+88cZh7rnnrpxLhkKOkXZhAC8A1SI+8APuPbjBngc9EE1QXA/cfQ52gIYosQQaRJo9ZEGEBzkwBFQijgmyyAXUsVhOipaDwBSB9HBWT21S/1RGT+DOadFO0cqUzjjjjGB6/rLLLutxdHIkRI7pgou2Tyfdd999MeoIGIpQc8stt0SQ/81vflNZYArczYaAxpSSnh1IJydqMMGdDXfdddduDhYHDXQBLo6fJKILxkFoTwubQTC4E7WWjD9rHQC3iGmSP+gz9mX3b3/72/FYcKnvOYzslSKuvtPv4Dk5UjfccEN0LoGp6HI6//zzz482Bc0pIg6mzdTIo+hI1gJ3Y1nU3xjtTc6S+sjsFidVO4wzKYE7hynBvM+NB84z4OwpuR7Aa8rPsRw+Y8DvNLb1kRmLCy+8sNu94q677orOLmeSA5KuK9F112G6rsh4Ntlkk1in5PT3BO5mozhaSy65ZKX6ZhI4JGyrPvqYQ62vRND1USqvx0aXv2RL95cUcPAxcDe7VlzobIbGmDROODOS61Cb9thjj8o9ITk9rtPBAvfhCO2pbzK8NzJKh98xGdyHX5+2tEUjEdqTwRuBd2BuStyDPgGx8//85z/HqJSHqlQP3MGVh6UIcEoe0OQERxxxRPzIQw8siIwV90IWrRaBFK0WkZPqgbuoLigqRok9VK+55poItUcddVQEGkBrR4sU0ZNnmlYvlgM6AZnoeAIybQQKt956ayWq2VvE/Xvf+16MGCb4Vx74E+0GsMoGQvKWQEgCF3IEcFstBUl2ZENReccXHQOOkGgp+5I/SMCd01G0T4r+iyJzEqTBBHeR+6KcQv5mDDiBHCXOmHZzJjiRwCcBcfVNgfSCw2X2IemjzTiI/qq/CHlyREGd9gPttBZAfoALmAL64o45xjApGMdAcv4//vGPsMwyy3Qb86KrIvdmm1K7gDMZR5LZpHrXAndRfbKvIjRWt5NzSG4icg7a1desAvAl8ZASuAPq5Pz4nFPDOTE+e0rAnQ3S2EjHukaAOrmUlGZu0jWejgO+IJeTbbYiXVccQBHzlNJ1pb1J2tUTuJsNAedJRiMfeWjnxRdfHK89EXF24RC4Psye1EvG1nPPPRelNvrDbIF+dY+pBnd5pci8/Iw3/Ur6pCzJeDaeEsinct2jzKQMFNyTPGe4Rdqr+yfDe4+X57D88v8DcCDodRFEmY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5" name="Picture 7" descr="C:\Users\ssgj\Downloads\downloa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228600" y="3048000"/>
            <a:ext cx="1981200" cy="923330"/>
          </a:xfrm>
          <a:prstGeom prst="rect">
            <a:avLst/>
          </a:prstGeom>
          <a:noFill/>
        </p:spPr>
        <p:txBody>
          <a:bodyPr wrap="square" rtlCol="0">
            <a:spAutoFit/>
          </a:bodyPr>
          <a:lstStyle/>
          <a:p>
            <a:r>
              <a:rPr lang="en-US" b="1" dirty="0" smtClean="0"/>
              <a:t>Robert</a:t>
            </a:r>
            <a:r>
              <a:rPr lang="en-US" dirty="0" smtClean="0"/>
              <a:t> </a:t>
            </a:r>
            <a:r>
              <a:rPr lang="en-US" b="1" dirty="0" smtClean="0"/>
              <a:t>Lee</a:t>
            </a:r>
            <a:r>
              <a:rPr lang="en-US" dirty="0" smtClean="0"/>
              <a:t> </a:t>
            </a:r>
            <a:r>
              <a:rPr lang="en-US" b="1" dirty="0" smtClean="0"/>
              <a:t>Frost</a:t>
            </a:r>
          </a:p>
          <a:p>
            <a:r>
              <a:rPr lang="en-US" dirty="0" smtClean="0"/>
              <a:t> (March 26, 1874 – January 29, 1963)</a:t>
            </a:r>
            <a:endParaRPr lang="en-US" dirty="0"/>
          </a:p>
        </p:txBody>
      </p:sp>
      <p:sp>
        <p:nvSpPr>
          <p:cNvPr id="12292" name="AutoShape 4" descr="Robert Frost - Poems, Life &amp; Quotes - Bi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3" name="Picture 5" descr="C:\Users\ssgj\Desktop\SK Shyam\robert-frost-9303322-1-402.jpg"/>
          <p:cNvPicPr>
            <a:picLocks noChangeAspect="1" noChangeArrowheads="1"/>
          </p:cNvPicPr>
          <p:nvPr/>
        </p:nvPicPr>
        <p:blipFill>
          <a:blip r:embed="rId3" cstate="print"/>
          <a:srcRect/>
          <a:stretch>
            <a:fillRect/>
          </a:stretch>
        </p:blipFill>
        <p:spPr bwMode="auto">
          <a:xfrm>
            <a:off x="228600" y="990600"/>
            <a:ext cx="1905000" cy="18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4" name="TextBox 3"/>
          <p:cNvSpPr txBox="1"/>
          <p:nvPr/>
        </p:nvSpPr>
        <p:spPr>
          <a:xfrm>
            <a:off x="3200400" y="838200"/>
            <a:ext cx="2438400" cy="954107"/>
          </a:xfrm>
          <a:prstGeom prst="rect">
            <a:avLst/>
          </a:prstGeom>
          <a:noFill/>
        </p:spPr>
        <p:txBody>
          <a:bodyPr wrap="square" rtlCol="0">
            <a:spAutoFit/>
          </a:bodyPr>
          <a:lstStyle/>
          <a:p>
            <a:r>
              <a:rPr lang="en-US" sz="2800" b="1" dirty="0" smtClean="0">
                <a:solidFill>
                  <a:srgbClr val="FF0000"/>
                </a:solidFill>
              </a:rPr>
              <a:t>Hemlock Tree without Snow</a:t>
            </a:r>
            <a:endParaRPr lang="en-US"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7048083"/>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Arial" pitchFamily="34" charset="0"/>
                <a:ea typeface="Times New Roman" pitchFamily="18" charset="0"/>
                <a:cs typeface="Arial" pitchFamily="34" charset="0"/>
              </a:rPr>
              <a:t>Summary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short poem by Robert Frost throws light upon the unimaginable healing</a:t>
            </a:r>
            <a:r>
              <a:rPr kumimoji="0" lang="en-US"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power of nature and tiny things</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spcBef>
                <a:spcPct val="0"/>
              </a:spcBef>
              <a:spcAft>
                <a:spcPct val="0"/>
              </a:spcAft>
              <a:buClrTx/>
              <a:buSzTx/>
              <a:tabLst/>
            </a:pP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charset="0"/>
              <a:buChar char="•"/>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From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bad mood to ill-health, there is nothing that can’t be cured by nature. </a:t>
            </a:r>
            <a:endPar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author was experiencing one such bad day when a crow’s movement near a hemlock tree dusted snow upon him.</a:t>
            </a:r>
            <a:r>
              <a:rPr kumimoji="0" lang="en-US"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snow instantly makes him happier. His day gets a lot better. </a:t>
            </a:r>
            <a:endPar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*Thus, the supremacy of nature as a whole made him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realise</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how petty his problem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was.</a:t>
            </a:r>
            <a:r>
              <a:rPr kumimoji="0" lang="en-US"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fact that hemlock tree is poisonous combined with crow being the indicator of doom and fear</a:t>
            </a:r>
            <a:r>
              <a:rPr kumimoji="0" lang="en-US"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are used in the poem as the carriers of happiness in the life of narrator is ironical. </a:t>
            </a:r>
            <a:endPar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poet, through these objects has tried to highlight that sometimes creatures linked with negative aspects of life can be the bringer of change and happiness. Being outdoors in nature, with all it’s unpredictability can benefit anyone, anywhere at any time.</a:t>
            </a:r>
            <a:r>
              <a:rPr kumimoji="0" lang="en-US" b="0" i="0" u="none" strike="noStrike" cap="none" normalizeH="0" baseline="0" dirty="0" smtClean="0">
                <a:ln>
                  <a:noFill/>
                </a:ln>
                <a:solidFill>
                  <a:schemeClr val="tx1"/>
                </a:solidFill>
                <a:effectLst/>
                <a:latin typeface="Arial"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sgj\Downloads\download (1).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ssgj\Downloads\download.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ssgj\Downloads\downloa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183</Words>
  <Application>Microsoft Office PowerPoint</Application>
  <PresentationFormat>On-screen Show (4:3)</PresentationFormat>
  <Paragraphs>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ssgj</cp:lastModifiedBy>
  <cp:revision>56</cp:revision>
  <dcterms:created xsi:type="dcterms:W3CDTF">2006-08-16T00:00:00Z</dcterms:created>
  <dcterms:modified xsi:type="dcterms:W3CDTF">2020-04-15T14:26:36Z</dcterms:modified>
</cp:coreProperties>
</file>